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F7F7D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4046cb435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4046cb435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41e656fa67_0_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41e656fa67_0_2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45b661f0b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45b661f0b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4046cb4353_0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4046cb4353_0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245b661f0b6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245b661f0b6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241e656fa67_0_3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241e656fa67_0_3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  <p:pic>
        <p:nvPicPr>
          <p:cNvPr id="11" name="Google Shape;11;p2"/>
          <p:cNvPicPr preferRelativeResize="0"/>
          <p:nvPr/>
        </p:nvPicPr>
        <p:blipFill rotWithShape="1">
          <a:blip r:embed="rId2">
            <a:alphaModFix/>
          </a:blip>
          <a:srcRect l="1181" r="1181"/>
          <a:stretch/>
        </p:blipFill>
        <p:spPr>
          <a:xfrm>
            <a:off x="-45400" y="-68825"/>
            <a:ext cx="9234800" cy="5281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b.gov.hk/attachment/en/teacher/guidelines_tpc/guidelines_tc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/>
        </p:nvSpPr>
        <p:spPr>
          <a:xfrm>
            <a:off x="1883592" y="1823706"/>
            <a:ext cx="5270100" cy="82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HK" sz="3600" b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學校培訓資源套</a:t>
            </a:r>
            <a:endParaRPr sz="3600" b="1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sp>
        <p:nvSpPr>
          <p:cNvPr id="51" name="Google Shape;51;p13"/>
          <p:cNvSpPr txBox="1"/>
          <p:nvPr/>
        </p:nvSpPr>
        <p:spPr>
          <a:xfrm>
            <a:off x="1288256" y="838092"/>
            <a:ext cx="64608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HK" sz="48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教師專業價值觀和操守</a:t>
            </a:r>
            <a:endParaRPr sz="4800" b="1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grpSp>
        <p:nvGrpSpPr>
          <p:cNvPr id="52" name="Google Shape;52;p13"/>
          <p:cNvGrpSpPr/>
          <p:nvPr/>
        </p:nvGrpSpPr>
        <p:grpSpPr>
          <a:xfrm>
            <a:off x="1000100" y="625439"/>
            <a:ext cx="7143775" cy="3508000"/>
            <a:chOff x="238125" y="1103500"/>
            <a:chExt cx="7143775" cy="3508000"/>
          </a:xfrm>
        </p:grpSpPr>
        <p:sp>
          <p:nvSpPr>
            <p:cNvPr id="53" name="Google Shape;53;p13"/>
            <p:cNvSpPr/>
            <p:nvPr/>
          </p:nvSpPr>
          <p:spPr>
            <a:xfrm>
              <a:off x="238125" y="1103500"/>
              <a:ext cx="7072475" cy="2354025"/>
            </a:xfrm>
            <a:custGeom>
              <a:avLst/>
              <a:gdLst/>
              <a:ahLst/>
              <a:cxnLst/>
              <a:rect l="l" t="t" r="r" b="b"/>
              <a:pathLst>
                <a:path w="282899" h="94161" extrusionOk="0">
                  <a:moveTo>
                    <a:pt x="102121" y="1426"/>
                  </a:moveTo>
                  <a:lnTo>
                    <a:pt x="122914" y="1485"/>
                  </a:lnTo>
                  <a:lnTo>
                    <a:pt x="144598" y="1604"/>
                  </a:lnTo>
                  <a:lnTo>
                    <a:pt x="166282" y="1782"/>
                  </a:lnTo>
                  <a:lnTo>
                    <a:pt x="186540" y="2020"/>
                  </a:lnTo>
                  <a:lnTo>
                    <a:pt x="206797" y="2317"/>
                  </a:lnTo>
                  <a:lnTo>
                    <a:pt x="223491" y="2555"/>
                  </a:lnTo>
                  <a:lnTo>
                    <a:pt x="240184" y="2852"/>
                  </a:lnTo>
                  <a:lnTo>
                    <a:pt x="251175" y="3089"/>
                  </a:lnTo>
                  <a:lnTo>
                    <a:pt x="262165" y="3446"/>
                  </a:lnTo>
                  <a:lnTo>
                    <a:pt x="264779" y="3505"/>
                  </a:lnTo>
                  <a:lnTo>
                    <a:pt x="267453" y="3683"/>
                  </a:lnTo>
                  <a:lnTo>
                    <a:pt x="269235" y="3743"/>
                  </a:lnTo>
                  <a:lnTo>
                    <a:pt x="271195" y="3921"/>
                  </a:lnTo>
                  <a:lnTo>
                    <a:pt x="272205" y="3980"/>
                  </a:lnTo>
                  <a:lnTo>
                    <a:pt x="273215" y="4099"/>
                  </a:lnTo>
                  <a:lnTo>
                    <a:pt x="274225" y="4277"/>
                  </a:lnTo>
                  <a:lnTo>
                    <a:pt x="275235" y="4515"/>
                  </a:lnTo>
                  <a:lnTo>
                    <a:pt x="276126" y="4812"/>
                  </a:lnTo>
                  <a:lnTo>
                    <a:pt x="277017" y="5168"/>
                  </a:lnTo>
                  <a:lnTo>
                    <a:pt x="277849" y="5584"/>
                  </a:lnTo>
                  <a:lnTo>
                    <a:pt x="278562" y="6119"/>
                  </a:lnTo>
                  <a:lnTo>
                    <a:pt x="278918" y="6416"/>
                  </a:lnTo>
                  <a:lnTo>
                    <a:pt x="279215" y="6772"/>
                  </a:lnTo>
                  <a:lnTo>
                    <a:pt x="279512" y="7069"/>
                  </a:lnTo>
                  <a:lnTo>
                    <a:pt x="279750" y="7485"/>
                  </a:lnTo>
                  <a:lnTo>
                    <a:pt x="279987" y="7901"/>
                  </a:lnTo>
                  <a:lnTo>
                    <a:pt x="280166" y="8317"/>
                  </a:lnTo>
                  <a:lnTo>
                    <a:pt x="280344" y="8792"/>
                  </a:lnTo>
                  <a:lnTo>
                    <a:pt x="280463" y="9268"/>
                  </a:lnTo>
                  <a:lnTo>
                    <a:pt x="280700" y="10634"/>
                  </a:lnTo>
                  <a:lnTo>
                    <a:pt x="280879" y="12060"/>
                  </a:lnTo>
                  <a:lnTo>
                    <a:pt x="281057" y="13485"/>
                  </a:lnTo>
                  <a:lnTo>
                    <a:pt x="281116" y="14911"/>
                  </a:lnTo>
                  <a:lnTo>
                    <a:pt x="281235" y="17763"/>
                  </a:lnTo>
                  <a:lnTo>
                    <a:pt x="281294" y="20614"/>
                  </a:lnTo>
                  <a:lnTo>
                    <a:pt x="281413" y="25070"/>
                  </a:lnTo>
                  <a:lnTo>
                    <a:pt x="281473" y="29525"/>
                  </a:lnTo>
                  <a:lnTo>
                    <a:pt x="281413" y="34040"/>
                  </a:lnTo>
                  <a:lnTo>
                    <a:pt x="281354" y="38496"/>
                  </a:lnTo>
                  <a:lnTo>
                    <a:pt x="281176" y="47823"/>
                  </a:lnTo>
                  <a:lnTo>
                    <a:pt x="281057" y="52516"/>
                  </a:lnTo>
                  <a:lnTo>
                    <a:pt x="280819" y="57150"/>
                  </a:lnTo>
                  <a:lnTo>
                    <a:pt x="280641" y="61843"/>
                  </a:lnTo>
                  <a:lnTo>
                    <a:pt x="280344" y="66477"/>
                  </a:lnTo>
                  <a:lnTo>
                    <a:pt x="280047" y="71111"/>
                  </a:lnTo>
                  <a:lnTo>
                    <a:pt x="279631" y="75744"/>
                  </a:lnTo>
                  <a:lnTo>
                    <a:pt x="279453" y="78358"/>
                  </a:lnTo>
                  <a:lnTo>
                    <a:pt x="279156" y="81032"/>
                  </a:lnTo>
                  <a:lnTo>
                    <a:pt x="278978" y="82338"/>
                  </a:lnTo>
                  <a:lnTo>
                    <a:pt x="278799" y="83645"/>
                  </a:lnTo>
                  <a:lnTo>
                    <a:pt x="278502" y="84952"/>
                  </a:lnTo>
                  <a:lnTo>
                    <a:pt x="278205" y="86200"/>
                  </a:lnTo>
                  <a:lnTo>
                    <a:pt x="278027" y="86616"/>
                  </a:lnTo>
                  <a:lnTo>
                    <a:pt x="277849" y="86972"/>
                  </a:lnTo>
                  <a:lnTo>
                    <a:pt x="277611" y="87329"/>
                  </a:lnTo>
                  <a:lnTo>
                    <a:pt x="277314" y="87626"/>
                  </a:lnTo>
                  <a:lnTo>
                    <a:pt x="276958" y="87863"/>
                  </a:lnTo>
                  <a:lnTo>
                    <a:pt x="276661" y="88160"/>
                  </a:lnTo>
                  <a:lnTo>
                    <a:pt x="275888" y="88576"/>
                  </a:lnTo>
                  <a:lnTo>
                    <a:pt x="274997" y="88873"/>
                  </a:lnTo>
                  <a:lnTo>
                    <a:pt x="274106" y="89170"/>
                  </a:lnTo>
                  <a:lnTo>
                    <a:pt x="273215" y="89349"/>
                  </a:lnTo>
                  <a:lnTo>
                    <a:pt x="272383" y="89527"/>
                  </a:lnTo>
                  <a:lnTo>
                    <a:pt x="271255" y="89705"/>
                  </a:lnTo>
                  <a:lnTo>
                    <a:pt x="270126" y="89824"/>
                  </a:lnTo>
                  <a:lnTo>
                    <a:pt x="267868" y="90002"/>
                  </a:lnTo>
                  <a:lnTo>
                    <a:pt x="263353" y="90180"/>
                  </a:lnTo>
                  <a:lnTo>
                    <a:pt x="255809" y="90537"/>
                  </a:lnTo>
                  <a:lnTo>
                    <a:pt x="248264" y="90834"/>
                  </a:lnTo>
                  <a:lnTo>
                    <a:pt x="233115" y="91309"/>
                  </a:lnTo>
                  <a:lnTo>
                    <a:pt x="222837" y="91547"/>
                  </a:lnTo>
                  <a:lnTo>
                    <a:pt x="212560" y="91784"/>
                  </a:lnTo>
                  <a:lnTo>
                    <a:pt x="191946" y="92141"/>
                  </a:lnTo>
                  <a:lnTo>
                    <a:pt x="168361" y="92438"/>
                  </a:lnTo>
                  <a:lnTo>
                    <a:pt x="144776" y="92675"/>
                  </a:lnTo>
                  <a:lnTo>
                    <a:pt x="121132" y="92735"/>
                  </a:lnTo>
                  <a:lnTo>
                    <a:pt x="97428" y="92735"/>
                  </a:lnTo>
                  <a:lnTo>
                    <a:pt x="86794" y="92675"/>
                  </a:lnTo>
                  <a:lnTo>
                    <a:pt x="76160" y="92557"/>
                  </a:lnTo>
                  <a:lnTo>
                    <a:pt x="65586" y="92438"/>
                  </a:lnTo>
                  <a:lnTo>
                    <a:pt x="54952" y="92260"/>
                  </a:lnTo>
                  <a:lnTo>
                    <a:pt x="46873" y="92081"/>
                  </a:lnTo>
                  <a:lnTo>
                    <a:pt x="38793" y="91844"/>
                  </a:lnTo>
                  <a:lnTo>
                    <a:pt x="30654" y="91547"/>
                  </a:lnTo>
                  <a:lnTo>
                    <a:pt x="22575" y="91131"/>
                  </a:lnTo>
                  <a:lnTo>
                    <a:pt x="20139" y="90953"/>
                  </a:lnTo>
                  <a:lnTo>
                    <a:pt x="17585" y="90834"/>
                  </a:lnTo>
                  <a:lnTo>
                    <a:pt x="15090" y="90596"/>
                  </a:lnTo>
                  <a:lnTo>
                    <a:pt x="13842" y="90418"/>
                  </a:lnTo>
                  <a:lnTo>
                    <a:pt x="12594" y="90180"/>
                  </a:lnTo>
                  <a:lnTo>
                    <a:pt x="11406" y="89883"/>
                  </a:lnTo>
                  <a:lnTo>
                    <a:pt x="10218" y="89527"/>
                  </a:lnTo>
                  <a:lnTo>
                    <a:pt x="9089" y="89111"/>
                  </a:lnTo>
                  <a:lnTo>
                    <a:pt x="7961" y="88576"/>
                  </a:lnTo>
                  <a:lnTo>
                    <a:pt x="6951" y="87982"/>
                  </a:lnTo>
                  <a:lnTo>
                    <a:pt x="5941" y="87269"/>
                  </a:lnTo>
                  <a:lnTo>
                    <a:pt x="4990" y="86438"/>
                  </a:lnTo>
                  <a:lnTo>
                    <a:pt x="4099" y="85487"/>
                  </a:lnTo>
                  <a:lnTo>
                    <a:pt x="3921" y="85190"/>
                  </a:lnTo>
                  <a:lnTo>
                    <a:pt x="3743" y="84834"/>
                  </a:lnTo>
                  <a:lnTo>
                    <a:pt x="3446" y="84061"/>
                  </a:lnTo>
                  <a:lnTo>
                    <a:pt x="3267" y="83230"/>
                  </a:lnTo>
                  <a:lnTo>
                    <a:pt x="3089" y="82398"/>
                  </a:lnTo>
                  <a:lnTo>
                    <a:pt x="2792" y="80972"/>
                  </a:lnTo>
                  <a:lnTo>
                    <a:pt x="2614" y="79546"/>
                  </a:lnTo>
                  <a:lnTo>
                    <a:pt x="2257" y="76635"/>
                  </a:lnTo>
                  <a:lnTo>
                    <a:pt x="1960" y="72417"/>
                  </a:lnTo>
                  <a:lnTo>
                    <a:pt x="1723" y="68140"/>
                  </a:lnTo>
                  <a:lnTo>
                    <a:pt x="1604" y="63922"/>
                  </a:lnTo>
                  <a:lnTo>
                    <a:pt x="1545" y="59645"/>
                  </a:lnTo>
                  <a:lnTo>
                    <a:pt x="1545" y="54892"/>
                  </a:lnTo>
                  <a:lnTo>
                    <a:pt x="1545" y="50080"/>
                  </a:lnTo>
                  <a:lnTo>
                    <a:pt x="1604" y="45268"/>
                  </a:lnTo>
                  <a:lnTo>
                    <a:pt x="1782" y="40456"/>
                  </a:lnTo>
                  <a:lnTo>
                    <a:pt x="1960" y="35644"/>
                  </a:lnTo>
                  <a:lnTo>
                    <a:pt x="2257" y="30832"/>
                  </a:lnTo>
                  <a:lnTo>
                    <a:pt x="2614" y="26080"/>
                  </a:lnTo>
                  <a:lnTo>
                    <a:pt x="3030" y="21268"/>
                  </a:lnTo>
                  <a:lnTo>
                    <a:pt x="3327" y="18238"/>
                  </a:lnTo>
                  <a:lnTo>
                    <a:pt x="3743" y="15149"/>
                  </a:lnTo>
                  <a:lnTo>
                    <a:pt x="3980" y="13604"/>
                  </a:lnTo>
                  <a:lnTo>
                    <a:pt x="4277" y="12060"/>
                  </a:lnTo>
                  <a:lnTo>
                    <a:pt x="4574" y="10574"/>
                  </a:lnTo>
                  <a:lnTo>
                    <a:pt x="5050" y="9089"/>
                  </a:lnTo>
                  <a:lnTo>
                    <a:pt x="5287" y="8376"/>
                  </a:lnTo>
                  <a:lnTo>
                    <a:pt x="5644" y="7723"/>
                  </a:lnTo>
                  <a:lnTo>
                    <a:pt x="6060" y="7129"/>
                  </a:lnTo>
                  <a:lnTo>
                    <a:pt x="6535" y="6594"/>
                  </a:lnTo>
                  <a:lnTo>
                    <a:pt x="7069" y="6119"/>
                  </a:lnTo>
                  <a:lnTo>
                    <a:pt x="7664" y="5703"/>
                  </a:lnTo>
                  <a:lnTo>
                    <a:pt x="8317" y="5287"/>
                  </a:lnTo>
                  <a:lnTo>
                    <a:pt x="9030" y="4931"/>
                  </a:lnTo>
                  <a:lnTo>
                    <a:pt x="10396" y="4337"/>
                  </a:lnTo>
                  <a:lnTo>
                    <a:pt x="11822" y="3861"/>
                  </a:lnTo>
                  <a:lnTo>
                    <a:pt x="13307" y="3505"/>
                  </a:lnTo>
                  <a:lnTo>
                    <a:pt x="14792" y="3208"/>
                  </a:lnTo>
                  <a:lnTo>
                    <a:pt x="16278" y="3030"/>
                  </a:lnTo>
                  <a:lnTo>
                    <a:pt x="17763" y="2852"/>
                  </a:lnTo>
                  <a:lnTo>
                    <a:pt x="20793" y="2614"/>
                  </a:lnTo>
                  <a:lnTo>
                    <a:pt x="27030" y="2317"/>
                  </a:lnTo>
                  <a:lnTo>
                    <a:pt x="33328" y="2079"/>
                  </a:lnTo>
                  <a:lnTo>
                    <a:pt x="39625" y="1901"/>
                  </a:lnTo>
                  <a:lnTo>
                    <a:pt x="45863" y="1782"/>
                  </a:lnTo>
                  <a:lnTo>
                    <a:pt x="54774" y="1663"/>
                  </a:lnTo>
                  <a:lnTo>
                    <a:pt x="63625" y="1545"/>
                  </a:lnTo>
                  <a:lnTo>
                    <a:pt x="81388" y="1426"/>
                  </a:lnTo>
                  <a:close/>
                  <a:moveTo>
                    <a:pt x="79725" y="0"/>
                  </a:moveTo>
                  <a:lnTo>
                    <a:pt x="60061" y="178"/>
                  </a:lnTo>
                  <a:lnTo>
                    <a:pt x="52397" y="238"/>
                  </a:lnTo>
                  <a:lnTo>
                    <a:pt x="44793" y="356"/>
                  </a:lnTo>
                  <a:lnTo>
                    <a:pt x="37189" y="535"/>
                  </a:lnTo>
                  <a:lnTo>
                    <a:pt x="29526" y="772"/>
                  </a:lnTo>
                  <a:lnTo>
                    <a:pt x="26318" y="891"/>
                  </a:lnTo>
                  <a:lnTo>
                    <a:pt x="23110" y="1010"/>
                  </a:lnTo>
                  <a:lnTo>
                    <a:pt x="19961" y="1248"/>
                  </a:lnTo>
                  <a:lnTo>
                    <a:pt x="18357" y="1366"/>
                  </a:lnTo>
                  <a:lnTo>
                    <a:pt x="16753" y="1545"/>
                  </a:lnTo>
                  <a:lnTo>
                    <a:pt x="15327" y="1723"/>
                  </a:lnTo>
                  <a:lnTo>
                    <a:pt x="13842" y="1960"/>
                  </a:lnTo>
                  <a:lnTo>
                    <a:pt x="12357" y="2257"/>
                  </a:lnTo>
                  <a:lnTo>
                    <a:pt x="10872" y="2673"/>
                  </a:lnTo>
                  <a:lnTo>
                    <a:pt x="9446" y="3149"/>
                  </a:lnTo>
                  <a:lnTo>
                    <a:pt x="8733" y="3446"/>
                  </a:lnTo>
                  <a:lnTo>
                    <a:pt x="8079" y="3802"/>
                  </a:lnTo>
                  <a:lnTo>
                    <a:pt x="7426" y="4159"/>
                  </a:lnTo>
                  <a:lnTo>
                    <a:pt x="6772" y="4574"/>
                  </a:lnTo>
                  <a:lnTo>
                    <a:pt x="6178" y="4990"/>
                  </a:lnTo>
                  <a:lnTo>
                    <a:pt x="5584" y="5465"/>
                  </a:lnTo>
                  <a:lnTo>
                    <a:pt x="5228" y="5881"/>
                  </a:lnTo>
                  <a:lnTo>
                    <a:pt x="4812" y="6297"/>
                  </a:lnTo>
                  <a:lnTo>
                    <a:pt x="4515" y="6772"/>
                  </a:lnTo>
                  <a:lnTo>
                    <a:pt x="4277" y="7248"/>
                  </a:lnTo>
                  <a:lnTo>
                    <a:pt x="4040" y="7723"/>
                  </a:lnTo>
                  <a:lnTo>
                    <a:pt x="3802" y="8198"/>
                  </a:lnTo>
                  <a:lnTo>
                    <a:pt x="3505" y="9268"/>
                  </a:lnTo>
                  <a:lnTo>
                    <a:pt x="3089" y="10872"/>
                  </a:lnTo>
                  <a:lnTo>
                    <a:pt x="2733" y="12476"/>
                  </a:lnTo>
                  <a:lnTo>
                    <a:pt x="2436" y="14080"/>
                  </a:lnTo>
                  <a:lnTo>
                    <a:pt x="2198" y="15684"/>
                  </a:lnTo>
                  <a:lnTo>
                    <a:pt x="1842" y="18892"/>
                  </a:lnTo>
                  <a:lnTo>
                    <a:pt x="1545" y="22159"/>
                  </a:lnTo>
                  <a:lnTo>
                    <a:pt x="1129" y="26912"/>
                  </a:lnTo>
                  <a:lnTo>
                    <a:pt x="832" y="31664"/>
                  </a:lnTo>
                  <a:lnTo>
                    <a:pt x="535" y="36476"/>
                  </a:lnTo>
                  <a:lnTo>
                    <a:pt x="356" y="41288"/>
                  </a:lnTo>
                  <a:lnTo>
                    <a:pt x="238" y="45862"/>
                  </a:lnTo>
                  <a:lnTo>
                    <a:pt x="119" y="50496"/>
                  </a:lnTo>
                  <a:lnTo>
                    <a:pt x="59" y="55071"/>
                  </a:lnTo>
                  <a:lnTo>
                    <a:pt x="0" y="59704"/>
                  </a:lnTo>
                  <a:lnTo>
                    <a:pt x="119" y="64338"/>
                  </a:lnTo>
                  <a:lnTo>
                    <a:pt x="297" y="68912"/>
                  </a:lnTo>
                  <a:lnTo>
                    <a:pt x="594" y="73546"/>
                  </a:lnTo>
                  <a:lnTo>
                    <a:pt x="772" y="75804"/>
                  </a:lnTo>
                  <a:lnTo>
                    <a:pt x="1010" y="78121"/>
                  </a:lnTo>
                  <a:lnTo>
                    <a:pt x="1248" y="80200"/>
                  </a:lnTo>
                  <a:lnTo>
                    <a:pt x="1366" y="81329"/>
                  </a:lnTo>
                  <a:lnTo>
                    <a:pt x="1545" y="82457"/>
                  </a:lnTo>
                  <a:lnTo>
                    <a:pt x="1782" y="83586"/>
                  </a:lnTo>
                  <a:lnTo>
                    <a:pt x="2079" y="84655"/>
                  </a:lnTo>
                  <a:lnTo>
                    <a:pt x="2317" y="85131"/>
                  </a:lnTo>
                  <a:lnTo>
                    <a:pt x="2495" y="85606"/>
                  </a:lnTo>
                  <a:lnTo>
                    <a:pt x="2792" y="86081"/>
                  </a:lnTo>
                  <a:lnTo>
                    <a:pt x="3089" y="86497"/>
                  </a:lnTo>
                  <a:lnTo>
                    <a:pt x="3980" y="87507"/>
                  </a:lnTo>
                  <a:lnTo>
                    <a:pt x="4990" y="88339"/>
                  </a:lnTo>
                  <a:lnTo>
                    <a:pt x="6000" y="89111"/>
                  </a:lnTo>
                  <a:lnTo>
                    <a:pt x="7129" y="89764"/>
                  </a:lnTo>
                  <a:lnTo>
                    <a:pt x="8258" y="90299"/>
                  </a:lnTo>
                  <a:lnTo>
                    <a:pt x="9446" y="90774"/>
                  </a:lnTo>
                  <a:lnTo>
                    <a:pt x="10634" y="91131"/>
                  </a:lnTo>
                  <a:lnTo>
                    <a:pt x="11881" y="91487"/>
                  </a:lnTo>
                  <a:lnTo>
                    <a:pt x="13129" y="91725"/>
                  </a:lnTo>
                  <a:lnTo>
                    <a:pt x="14436" y="91903"/>
                  </a:lnTo>
                  <a:lnTo>
                    <a:pt x="15743" y="92081"/>
                  </a:lnTo>
                  <a:lnTo>
                    <a:pt x="17050" y="92200"/>
                  </a:lnTo>
                  <a:lnTo>
                    <a:pt x="19664" y="92378"/>
                  </a:lnTo>
                  <a:lnTo>
                    <a:pt x="22218" y="92497"/>
                  </a:lnTo>
                  <a:lnTo>
                    <a:pt x="29526" y="92913"/>
                  </a:lnTo>
                  <a:lnTo>
                    <a:pt x="36773" y="93151"/>
                  </a:lnTo>
                  <a:lnTo>
                    <a:pt x="46457" y="93448"/>
                  </a:lnTo>
                  <a:lnTo>
                    <a:pt x="56140" y="93685"/>
                  </a:lnTo>
                  <a:lnTo>
                    <a:pt x="65823" y="93864"/>
                  </a:lnTo>
                  <a:lnTo>
                    <a:pt x="75507" y="93982"/>
                  </a:lnTo>
                  <a:lnTo>
                    <a:pt x="87091" y="94101"/>
                  </a:lnTo>
                  <a:lnTo>
                    <a:pt x="98735" y="94161"/>
                  </a:lnTo>
                  <a:lnTo>
                    <a:pt x="121964" y="94161"/>
                  </a:lnTo>
                  <a:lnTo>
                    <a:pt x="146321" y="94101"/>
                  </a:lnTo>
                  <a:lnTo>
                    <a:pt x="170678" y="93864"/>
                  </a:lnTo>
                  <a:lnTo>
                    <a:pt x="193312" y="93566"/>
                  </a:lnTo>
                  <a:lnTo>
                    <a:pt x="215946" y="93151"/>
                  </a:lnTo>
                  <a:lnTo>
                    <a:pt x="234125" y="92675"/>
                  </a:lnTo>
                  <a:lnTo>
                    <a:pt x="243274" y="92438"/>
                  </a:lnTo>
                  <a:lnTo>
                    <a:pt x="252363" y="92081"/>
                  </a:lnTo>
                  <a:lnTo>
                    <a:pt x="258898" y="91844"/>
                  </a:lnTo>
                  <a:lnTo>
                    <a:pt x="265433" y="91487"/>
                  </a:lnTo>
                  <a:lnTo>
                    <a:pt x="268047" y="91428"/>
                  </a:lnTo>
                  <a:lnTo>
                    <a:pt x="269413" y="91309"/>
                  </a:lnTo>
                  <a:lnTo>
                    <a:pt x="270720" y="91190"/>
                  </a:lnTo>
                  <a:lnTo>
                    <a:pt x="272027" y="91071"/>
                  </a:lnTo>
                  <a:lnTo>
                    <a:pt x="273334" y="90834"/>
                  </a:lnTo>
                  <a:lnTo>
                    <a:pt x="274581" y="90537"/>
                  </a:lnTo>
                  <a:lnTo>
                    <a:pt x="275829" y="90121"/>
                  </a:lnTo>
                  <a:lnTo>
                    <a:pt x="276542" y="89824"/>
                  </a:lnTo>
                  <a:lnTo>
                    <a:pt x="277136" y="89467"/>
                  </a:lnTo>
                  <a:lnTo>
                    <a:pt x="277730" y="89111"/>
                  </a:lnTo>
                  <a:lnTo>
                    <a:pt x="278265" y="88695"/>
                  </a:lnTo>
                  <a:lnTo>
                    <a:pt x="278681" y="88160"/>
                  </a:lnTo>
                  <a:lnTo>
                    <a:pt x="279096" y="87626"/>
                  </a:lnTo>
                  <a:lnTo>
                    <a:pt x="279393" y="87032"/>
                  </a:lnTo>
                  <a:lnTo>
                    <a:pt x="279631" y="86319"/>
                  </a:lnTo>
                  <a:lnTo>
                    <a:pt x="279928" y="85012"/>
                  </a:lnTo>
                  <a:lnTo>
                    <a:pt x="280225" y="83645"/>
                  </a:lnTo>
                  <a:lnTo>
                    <a:pt x="280463" y="82220"/>
                  </a:lnTo>
                  <a:lnTo>
                    <a:pt x="280582" y="80853"/>
                  </a:lnTo>
                  <a:lnTo>
                    <a:pt x="280879" y="78061"/>
                  </a:lnTo>
                  <a:lnTo>
                    <a:pt x="281116" y="75328"/>
                  </a:lnTo>
                  <a:lnTo>
                    <a:pt x="281473" y="70873"/>
                  </a:lnTo>
                  <a:lnTo>
                    <a:pt x="281770" y="66358"/>
                  </a:lnTo>
                  <a:lnTo>
                    <a:pt x="282007" y="61902"/>
                  </a:lnTo>
                  <a:lnTo>
                    <a:pt x="282245" y="57447"/>
                  </a:lnTo>
                  <a:lnTo>
                    <a:pt x="282601" y="47942"/>
                  </a:lnTo>
                  <a:lnTo>
                    <a:pt x="282720" y="43130"/>
                  </a:lnTo>
                  <a:lnTo>
                    <a:pt x="282839" y="38377"/>
                  </a:lnTo>
                  <a:lnTo>
                    <a:pt x="282898" y="33625"/>
                  </a:lnTo>
                  <a:lnTo>
                    <a:pt x="282898" y="28872"/>
                  </a:lnTo>
                  <a:lnTo>
                    <a:pt x="282839" y="24119"/>
                  </a:lnTo>
                  <a:lnTo>
                    <a:pt x="282720" y="19367"/>
                  </a:lnTo>
                  <a:lnTo>
                    <a:pt x="282601" y="16634"/>
                  </a:lnTo>
                  <a:lnTo>
                    <a:pt x="282483" y="13842"/>
                  </a:lnTo>
                  <a:lnTo>
                    <a:pt x="282364" y="12476"/>
                  </a:lnTo>
                  <a:lnTo>
                    <a:pt x="282245" y="11109"/>
                  </a:lnTo>
                  <a:lnTo>
                    <a:pt x="282007" y="9743"/>
                  </a:lnTo>
                  <a:lnTo>
                    <a:pt x="281710" y="8436"/>
                  </a:lnTo>
                  <a:lnTo>
                    <a:pt x="281591" y="7901"/>
                  </a:lnTo>
                  <a:lnTo>
                    <a:pt x="281354" y="7367"/>
                  </a:lnTo>
                  <a:lnTo>
                    <a:pt x="281116" y="6891"/>
                  </a:lnTo>
                  <a:lnTo>
                    <a:pt x="280879" y="6475"/>
                  </a:lnTo>
                  <a:lnTo>
                    <a:pt x="280582" y="6060"/>
                  </a:lnTo>
                  <a:lnTo>
                    <a:pt x="280285" y="5703"/>
                  </a:lnTo>
                  <a:lnTo>
                    <a:pt x="279928" y="5347"/>
                  </a:lnTo>
                  <a:lnTo>
                    <a:pt x="279572" y="4990"/>
                  </a:lnTo>
                  <a:lnTo>
                    <a:pt x="278740" y="4396"/>
                  </a:lnTo>
                  <a:lnTo>
                    <a:pt x="277849" y="3921"/>
                  </a:lnTo>
                  <a:lnTo>
                    <a:pt x="276898" y="3564"/>
                  </a:lnTo>
                  <a:lnTo>
                    <a:pt x="275888" y="3208"/>
                  </a:lnTo>
                  <a:lnTo>
                    <a:pt x="274878" y="2970"/>
                  </a:lnTo>
                  <a:lnTo>
                    <a:pt x="273809" y="2792"/>
                  </a:lnTo>
                  <a:lnTo>
                    <a:pt x="272680" y="2614"/>
                  </a:lnTo>
                  <a:lnTo>
                    <a:pt x="271611" y="2495"/>
                  </a:lnTo>
                  <a:lnTo>
                    <a:pt x="269532" y="2376"/>
                  </a:lnTo>
                  <a:lnTo>
                    <a:pt x="267631" y="2257"/>
                  </a:lnTo>
                  <a:lnTo>
                    <a:pt x="264007" y="2020"/>
                  </a:lnTo>
                  <a:lnTo>
                    <a:pt x="260442" y="1901"/>
                  </a:lnTo>
                  <a:lnTo>
                    <a:pt x="253254" y="1723"/>
                  </a:lnTo>
                  <a:lnTo>
                    <a:pt x="238937" y="1426"/>
                  </a:lnTo>
                  <a:lnTo>
                    <a:pt x="224620" y="1129"/>
                  </a:lnTo>
                  <a:lnTo>
                    <a:pt x="205490" y="832"/>
                  </a:lnTo>
                  <a:lnTo>
                    <a:pt x="186361" y="594"/>
                  </a:lnTo>
                  <a:lnTo>
                    <a:pt x="164678" y="356"/>
                  </a:lnTo>
                  <a:lnTo>
                    <a:pt x="143053" y="178"/>
                  </a:lnTo>
                  <a:lnTo>
                    <a:pt x="121251" y="59"/>
                  </a:lnTo>
                  <a:lnTo>
                    <a:pt x="99389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3"/>
            <p:cNvSpPr/>
            <p:nvPr/>
          </p:nvSpPr>
          <p:spPr>
            <a:xfrm>
              <a:off x="1675975" y="3617900"/>
              <a:ext cx="4259682" cy="862925"/>
            </a:xfrm>
            <a:custGeom>
              <a:avLst/>
              <a:gdLst/>
              <a:ahLst/>
              <a:cxnLst/>
              <a:rect l="l" t="t" r="r" b="b"/>
              <a:pathLst>
                <a:path w="128381" h="34517" extrusionOk="0">
                  <a:moveTo>
                    <a:pt x="26437" y="1"/>
                  </a:moveTo>
                  <a:lnTo>
                    <a:pt x="19427" y="60"/>
                  </a:lnTo>
                  <a:lnTo>
                    <a:pt x="13486" y="179"/>
                  </a:lnTo>
                  <a:lnTo>
                    <a:pt x="8853" y="298"/>
                  </a:lnTo>
                  <a:lnTo>
                    <a:pt x="7011" y="416"/>
                  </a:lnTo>
                  <a:lnTo>
                    <a:pt x="6001" y="535"/>
                  </a:lnTo>
                  <a:lnTo>
                    <a:pt x="4991" y="713"/>
                  </a:lnTo>
                  <a:lnTo>
                    <a:pt x="4041" y="951"/>
                  </a:lnTo>
                  <a:lnTo>
                    <a:pt x="3209" y="1248"/>
                  </a:lnTo>
                  <a:lnTo>
                    <a:pt x="2793" y="1426"/>
                  </a:lnTo>
                  <a:lnTo>
                    <a:pt x="2437" y="1664"/>
                  </a:lnTo>
                  <a:lnTo>
                    <a:pt x="2139" y="1902"/>
                  </a:lnTo>
                  <a:lnTo>
                    <a:pt x="1842" y="2139"/>
                  </a:lnTo>
                  <a:lnTo>
                    <a:pt x="1664" y="2436"/>
                  </a:lnTo>
                  <a:lnTo>
                    <a:pt x="1486" y="2852"/>
                  </a:lnTo>
                  <a:lnTo>
                    <a:pt x="1308" y="3387"/>
                  </a:lnTo>
                  <a:lnTo>
                    <a:pt x="1130" y="3981"/>
                  </a:lnTo>
                  <a:lnTo>
                    <a:pt x="833" y="5525"/>
                  </a:lnTo>
                  <a:lnTo>
                    <a:pt x="595" y="7426"/>
                  </a:lnTo>
                  <a:lnTo>
                    <a:pt x="357" y="9506"/>
                  </a:lnTo>
                  <a:lnTo>
                    <a:pt x="179" y="11882"/>
                  </a:lnTo>
                  <a:lnTo>
                    <a:pt x="60" y="14318"/>
                  </a:lnTo>
                  <a:lnTo>
                    <a:pt x="1" y="16872"/>
                  </a:lnTo>
                  <a:lnTo>
                    <a:pt x="1" y="19367"/>
                  </a:lnTo>
                  <a:lnTo>
                    <a:pt x="1" y="21862"/>
                  </a:lnTo>
                  <a:lnTo>
                    <a:pt x="60" y="24179"/>
                  </a:lnTo>
                  <a:lnTo>
                    <a:pt x="179" y="26318"/>
                  </a:lnTo>
                  <a:lnTo>
                    <a:pt x="417" y="28160"/>
                  </a:lnTo>
                  <a:lnTo>
                    <a:pt x="654" y="29704"/>
                  </a:lnTo>
                  <a:lnTo>
                    <a:pt x="773" y="30298"/>
                  </a:lnTo>
                  <a:lnTo>
                    <a:pt x="951" y="30774"/>
                  </a:lnTo>
                  <a:lnTo>
                    <a:pt x="1130" y="31189"/>
                  </a:lnTo>
                  <a:lnTo>
                    <a:pt x="1308" y="31486"/>
                  </a:lnTo>
                  <a:lnTo>
                    <a:pt x="1961" y="32021"/>
                  </a:lnTo>
                  <a:lnTo>
                    <a:pt x="2674" y="32437"/>
                  </a:lnTo>
                  <a:lnTo>
                    <a:pt x="3446" y="32793"/>
                  </a:lnTo>
                  <a:lnTo>
                    <a:pt x="4219" y="33031"/>
                  </a:lnTo>
                  <a:lnTo>
                    <a:pt x="5050" y="33269"/>
                  </a:lnTo>
                  <a:lnTo>
                    <a:pt x="5882" y="33387"/>
                  </a:lnTo>
                  <a:lnTo>
                    <a:pt x="7546" y="33506"/>
                  </a:lnTo>
                  <a:lnTo>
                    <a:pt x="12001" y="33744"/>
                  </a:lnTo>
                  <a:lnTo>
                    <a:pt x="17526" y="33982"/>
                  </a:lnTo>
                  <a:lnTo>
                    <a:pt x="23883" y="34160"/>
                  </a:lnTo>
                  <a:lnTo>
                    <a:pt x="31071" y="34279"/>
                  </a:lnTo>
                  <a:lnTo>
                    <a:pt x="38794" y="34397"/>
                  </a:lnTo>
                  <a:lnTo>
                    <a:pt x="46992" y="34457"/>
                  </a:lnTo>
                  <a:lnTo>
                    <a:pt x="64101" y="34516"/>
                  </a:lnTo>
                  <a:lnTo>
                    <a:pt x="81211" y="34516"/>
                  </a:lnTo>
                  <a:lnTo>
                    <a:pt x="97132" y="34397"/>
                  </a:lnTo>
                  <a:lnTo>
                    <a:pt x="110677" y="34160"/>
                  </a:lnTo>
                  <a:lnTo>
                    <a:pt x="116202" y="34041"/>
                  </a:lnTo>
                  <a:lnTo>
                    <a:pt x="120657" y="33863"/>
                  </a:lnTo>
                  <a:lnTo>
                    <a:pt x="122202" y="33803"/>
                  </a:lnTo>
                  <a:lnTo>
                    <a:pt x="123093" y="33803"/>
                  </a:lnTo>
                  <a:lnTo>
                    <a:pt x="124044" y="33684"/>
                  </a:lnTo>
                  <a:lnTo>
                    <a:pt x="124935" y="33566"/>
                  </a:lnTo>
                  <a:lnTo>
                    <a:pt x="125766" y="33328"/>
                  </a:lnTo>
                  <a:lnTo>
                    <a:pt x="126123" y="33150"/>
                  </a:lnTo>
                  <a:lnTo>
                    <a:pt x="126420" y="32972"/>
                  </a:lnTo>
                  <a:lnTo>
                    <a:pt x="126658" y="32793"/>
                  </a:lnTo>
                  <a:lnTo>
                    <a:pt x="126836" y="32556"/>
                  </a:lnTo>
                  <a:lnTo>
                    <a:pt x="126955" y="32318"/>
                  </a:lnTo>
                  <a:lnTo>
                    <a:pt x="127073" y="31902"/>
                  </a:lnTo>
                  <a:lnTo>
                    <a:pt x="127311" y="30774"/>
                  </a:lnTo>
                  <a:lnTo>
                    <a:pt x="127549" y="29229"/>
                  </a:lnTo>
                  <a:lnTo>
                    <a:pt x="127727" y="27387"/>
                  </a:lnTo>
                  <a:lnTo>
                    <a:pt x="127905" y="25189"/>
                  </a:lnTo>
                  <a:lnTo>
                    <a:pt x="128083" y="22813"/>
                  </a:lnTo>
                  <a:lnTo>
                    <a:pt x="128262" y="17763"/>
                  </a:lnTo>
                  <a:lnTo>
                    <a:pt x="128380" y="12654"/>
                  </a:lnTo>
                  <a:lnTo>
                    <a:pt x="128321" y="10337"/>
                  </a:lnTo>
                  <a:lnTo>
                    <a:pt x="128262" y="8139"/>
                  </a:lnTo>
                  <a:lnTo>
                    <a:pt x="128202" y="6298"/>
                  </a:lnTo>
                  <a:lnTo>
                    <a:pt x="128024" y="4753"/>
                  </a:lnTo>
                  <a:lnTo>
                    <a:pt x="127846" y="3624"/>
                  </a:lnTo>
                  <a:lnTo>
                    <a:pt x="127727" y="3268"/>
                  </a:lnTo>
                  <a:lnTo>
                    <a:pt x="127608" y="2971"/>
                  </a:lnTo>
                  <a:lnTo>
                    <a:pt x="127370" y="2674"/>
                  </a:lnTo>
                  <a:lnTo>
                    <a:pt x="127014" y="2436"/>
                  </a:lnTo>
                  <a:lnTo>
                    <a:pt x="126717" y="2199"/>
                  </a:lnTo>
                  <a:lnTo>
                    <a:pt x="126361" y="2020"/>
                  </a:lnTo>
                  <a:lnTo>
                    <a:pt x="125588" y="1723"/>
                  </a:lnTo>
                  <a:lnTo>
                    <a:pt x="124757" y="1486"/>
                  </a:lnTo>
                  <a:lnTo>
                    <a:pt x="123865" y="1426"/>
                  </a:lnTo>
                  <a:lnTo>
                    <a:pt x="123093" y="1367"/>
                  </a:lnTo>
                  <a:lnTo>
                    <a:pt x="121667" y="1248"/>
                  </a:lnTo>
                  <a:lnTo>
                    <a:pt x="119647" y="1189"/>
                  </a:lnTo>
                  <a:lnTo>
                    <a:pt x="115905" y="1070"/>
                  </a:lnTo>
                  <a:lnTo>
                    <a:pt x="104380" y="832"/>
                  </a:lnTo>
                  <a:lnTo>
                    <a:pt x="88756" y="535"/>
                  </a:lnTo>
                  <a:lnTo>
                    <a:pt x="70755" y="298"/>
                  </a:lnTo>
                  <a:lnTo>
                    <a:pt x="52042" y="60"/>
                  </a:lnTo>
                  <a:lnTo>
                    <a:pt x="34398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13"/>
            <p:cNvSpPr/>
            <p:nvPr/>
          </p:nvSpPr>
          <p:spPr>
            <a:xfrm>
              <a:off x="1631150" y="3625325"/>
              <a:ext cx="4408163" cy="986175"/>
            </a:xfrm>
            <a:custGeom>
              <a:avLst/>
              <a:gdLst/>
              <a:ahLst/>
              <a:cxnLst/>
              <a:rect l="l" t="t" r="r" b="b"/>
              <a:pathLst>
                <a:path w="132836" h="39447" extrusionOk="0">
                  <a:moveTo>
                    <a:pt x="41348" y="1426"/>
                  </a:moveTo>
                  <a:lnTo>
                    <a:pt x="60358" y="1486"/>
                  </a:lnTo>
                  <a:lnTo>
                    <a:pt x="79785" y="1723"/>
                  </a:lnTo>
                  <a:lnTo>
                    <a:pt x="97904" y="1961"/>
                  </a:lnTo>
                  <a:lnTo>
                    <a:pt x="112815" y="2258"/>
                  </a:lnTo>
                  <a:lnTo>
                    <a:pt x="117746" y="2377"/>
                  </a:lnTo>
                  <a:lnTo>
                    <a:pt x="122617" y="2496"/>
                  </a:lnTo>
                  <a:lnTo>
                    <a:pt x="125053" y="2614"/>
                  </a:lnTo>
                  <a:lnTo>
                    <a:pt x="126835" y="2674"/>
                  </a:lnTo>
                  <a:lnTo>
                    <a:pt x="127726" y="2793"/>
                  </a:lnTo>
                  <a:lnTo>
                    <a:pt x="128618" y="2912"/>
                  </a:lnTo>
                  <a:lnTo>
                    <a:pt x="129212" y="3090"/>
                  </a:lnTo>
                  <a:lnTo>
                    <a:pt x="129746" y="3387"/>
                  </a:lnTo>
                  <a:lnTo>
                    <a:pt x="130281" y="3743"/>
                  </a:lnTo>
                  <a:lnTo>
                    <a:pt x="130697" y="4159"/>
                  </a:lnTo>
                  <a:lnTo>
                    <a:pt x="130756" y="4218"/>
                  </a:lnTo>
                  <a:lnTo>
                    <a:pt x="130875" y="4575"/>
                  </a:lnTo>
                  <a:lnTo>
                    <a:pt x="131053" y="5525"/>
                  </a:lnTo>
                  <a:lnTo>
                    <a:pt x="131113" y="6476"/>
                  </a:lnTo>
                  <a:lnTo>
                    <a:pt x="131232" y="8080"/>
                  </a:lnTo>
                  <a:lnTo>
                    <a:pt x="131291" y="9684"/>
                  </a:lnTo>
                  <a:lnTo>
                    <a:pt x="131350" y="13842"/>
                  </a:lnTo>
                  <a:lnTo>
                    <a:pt x="131291" y="18001"/>
                  </a:lnTo>
                  <a:lnTo>
                    <a:pt x="131232" y="21922"/>
                  </a:lnTo>
                  <a:lnTo>
                    <a:pt x="131053" y="25902"/>
                  </a:lnTo>
                  <a:lnTo>
                    <a:pt x="130934" y="27863"/>
                  </a:lnTo>
                  <a:lnTo>
                    <a:pt x="130816" y="29882"/>
                  </a:lnTo>
                  <a:lnTo>
                    <a:pt x="130637" y="31783"/>
                  </a:lnTo>
                  <a:lnTo>
                    <a:pt x="130400" y="33744"/>
                  </a:lnTo>
                  <a:lnTo>
                    <a:pt x="130222" y="34754"/>
                  </a:lnTo>
                  <a:lnTo>
                    <a:pt x="129984" y="35764"/>
                  </a:lnTo>
                  <a:lnTo>
                    <a:pt x="129865" y="36061"/>
                  </a:lnTo>
                  <a:lnTo>
                    <a:pt x="129925" y="36001"/>
                  </a:lnTo>
                  <a:lnTo>
                    <a:pt x="129925" y="36001"/>
                  </a:lnTo>
                  <a:lnTo>
                    <a:pt x="129806" y="36180"/>
                  </a:lnTo>
                  <a:lnTo>
                    <a:pt x="129627" y="36358"/>
                  </a:lnTo>
                  <a:lnTo>
                    <a:pt x="129390" y="36477"/>
                  </a:lnTo>
                  <a:lnTo>
                    <a:pt x="128915" y="36655"/>
                  </a:lnTo>
                  <a:lnTo>
                    <a:pt x="128380" y="36833"/>
                  </a:lnTo>
                  <a:lnTo>
                    <a:pt x="127905" y="36892"/>
                  </a:lnTo>
                  <a:lnTo>
                    <a:pt x="127014" y="37011"/>
                  </a:lnTo>
                  <a:lnTo>
                    <a:pt x="126182" y="37130"/>
                  </a:lnTo>
                  <a:lnTo>
                    <a:pt x="124400" y="37190"/>
                  </a:lnTo>
                  <a:lnTo>
                    <a:pt x="120895" y="37308"/>
                  </a:lnTo>
                  <a:lnTo>
                    <a:pt x="113528" y="37487"/>
                  </a:lnTo>
                  <a:lnTo>
                    <a:pt x="106102" y="37665"/>
                  </a:lnTo>
                  <a:lnTo>
                    <a:pt x="96478" y="37784"/>
                  </a:lnTo>
                  <a:lnTo>
                    <a:pt x="86854" y="37902"/>
                  </a:lnTo>
                  <a:lnTo>
                    <a:pt x="76220" y="37962"/>
                  </a:lnTo>
                  <a:lnTo>
                    <a:pt x="65527" y="38021"/>
                  </a:lnTo>
                  <a:lnTo>
                    <a:pt x="54893" y="38021"/>
                  </a:lnTo>
                  <a:lnTo>
                    <a:pt x="44200" y="37962"/>
                  </a:lnTo>
                  <a:lnTo>
                    <a:pt x="34754" y="37843"/>
                  </a:lnTo>
                  <a:lnTo>
                    <a:pt x="25308" y="37665"/>
                  </a:lnTo>
                  <a:lnTo>
                    <a:pt x="18120" y="37487"/>
                  </a:lnTo>
                  <a:lnTo>
                    <a:pt x="14496" y="37368"/>
                  </a:lnTo>
                  <a:lnTo>
                    <a:pt x="10931" y="37190"/>
                  </a:lnTo>
                  <a:lnTo>
                    <a:pt x="8733" y="37071"/>
                  </a:lnTo>
                  <a:lnTo>
                    <a:pt x="7605" y="37011"/>
                  </a:lnTo>
                  <a:lnTo>
                    <a:pt x="6476" y="36833"/>
                  </a:lnTo>
                  <a:lnTo>
                    <a:pt x="5406" y="36595"/>
                  </a:lnTo>
                  <a:lnTo>
                    <a:pt x="4931" y="36417"/>
                  </a:lnTo>
                  <a:lnTo>
                    <a:pt x="4397" y="36239"/>
                  </a:lnTo>
                  <a:lnTo>
                    <a:pt x="3921" y="36001"/>
                  </a:lnTo>
                  <a:lnTo>
                    <a:pt x="3446" y="35704"/>
                  </a:lnTo>
                  <a:lnTo>
                    <a:pt x="3030" y="35348"/>
                  </a:lnTo>
                  <a:lnTo>
                    <a:pt x="2614" y="34991"/>
                  </a:lnTo>
                  <a:lnTo>
                    <a:pt x="2555" y="34873"/>
                  </a:lnTo>
                  <a:lnTo>
                    <a:pt x="2495" y="34694"/>
                  </a:lnTo>
                  <a:lnTo>
                    <a:pt x="2436" y="34635"/>
                  </a:lnTo>
                  <a:lnTo>
                    <a:pt x="2198" y="33685"/>
                  </a:lnTo>
                  <a:lnTo>
                    <a:pt x="1961" y="32378"/>
                  </a:lnTo>
                  <a:lnTo>
                    <a:pt x="1842" y="31071"/>
                  </a:lnTo>
                  <a:lnTo>
                    <a:pt x="1664" y="29051"/>
                  </a:lnTo>
                  <a:lnTo>
                    <a:pt x="1545" y="27090"/>
                  </a:lnTo>
                  <a:lnTo>
                    <a:pt x="1486" y="25130"/>
                  </a:lnTo>
                  <a:lnTo>
                    <a:pt x="1486" y="23110"/>
                  </a:lnTo>
                  <a:lnTo>
                    <a:pt x="1486" y="19011"/>
                  </a:lnTo>
                  <a:lnTo>
                    <a:pt x="1545" y="16932"/>
                  </a:lnTo>
                  <a:lnTo>
                    <a:pt x="1664" y="14852"/>
                  </a:lnTo>
                  <a:lnTo>
                    <a:pt x="1783" y="12773"/>
                  </a:lnTo>
                  <a:lnTo>
                    <a:pt x="1901" y="10753"/>
                  </a:lnTo>
                  <a:lnTo>
                    <a:pt x="2139" y="8674"/>
                  </a:lnTo>
                  <a:lnTo>
                    <a:pt x="2436" y="6654"/>
                  </a:lnTo>
                  <a:lnTo>
                    <a:pt x="2674" y="5407"/>
                  </a:lnTo>
                  <a:lnTo>
                    <a:pt x="2793" y="4813"/>
                  </a:lnTo>
                  <a:lnTo>
                    <a:pt x="2971" y="4278"/>
                  </a:lnTo>
                  <a:lnTo>
                    <a:pt x="3090" y="3981"/>
                  </a:lnTo>
                  <a:lnTo>
                    <a:pt x="3208" y="3684"/>
                  </a:lnTo>
                  <a:lnTo>
                    <a:pt x="3327" y="3565"/>
                  </a:lnTo>
                  <a:lnTo>
                    <a:pt x="3505" y="3327"/>
                  </a:lnTo>
                  <a:lnTo>
                    <a:pt x="4040" y="2971"/>
                  </a:lnTo>
                  <a:lnTo>
                    <a:pt x="4575" y="2733"/>
                  </a:lnTo>
                  <a:lnTo>
                    <a:pt x="5466" y="2377"/>
                  </a:lnTo>
                  <a:lnTo>
                    <a:pt x="6416" y="2139"/>
                  </a:lnTo>
                  <a:lnTo>
                    <a:pt x="7367" y="1961"/>
                  </a:lnTo>
                  <a:lnTo>
                    <a:pt x="8317" y="1842"/>
                  </a:lnTo>
                  <a:lnTo>
                    <a:pt x="10278" y="1723"/>
                  </a:lnTo>
                  <a:lnTo>
                    <a:pt x="12179" y="1723"/>
                  </a:lnTo>
                  <a:lnTo>
                    <a:pt x="18476" y="1545"/>
                  </a:lnTo>
                  <a:lnTo>
                    <a:pt x="24714" y="1426"/>
                  </a:lnTo>
                  <a:close/>
                  <a:moveTo>
                    <a:pt x="31368" y="1"/>
                  </a:moveTo>
                  <a:lnTo>
                    <a:pt x="24001" y="60"/>
                  </a:lnTo>
                  <a:lnTo>
                    <a:pt x="16634" y="119"/>
                  </a:lnTo>
                  <a:lnTo>
                    <a:pt x="11228" y="298"/>
                  </a:lnTo>
                  <a:lnTo>
                    <a:pt x="9446" y="416"/>
                  </a:lnTo>
                  <a:lnTo>
                    <a:pt x="7723" y="535"/>
                  </a:lnTo>
                  <a:lnTo>
                    <a:pt x="6357" y="713"/>
                  </a:lnTo>
                  <a:lnTo>
                    <a:pt x="5644" y="892"/>
                  </a:lnTo>
                  <a:lnTo>
                    <a:pt x="4991" y="1070"/>
                  </a:lnTo>
                  <a:lnTo>
                    <a:pt x="4278" y="1308"/>
                  </a:lnTo>
                  <a:lnTo>
                    <a:pt x="3684" y="1545"/>
                  </a:lnTo>
                  <a:lnTo>
                    <a:pt x="3090" y="1902"/>
                  </a:lnTo>
                  <a:lnTo>
                    <a:pt x="2495" y="2317"/>
                  </a:lnTo>
                  <a:lnTo>
                    <a:pt x="2139" y="2793"/>
                  </a:lnTo>
                  <a:lnTo>
                    <a:pt x="1842" y="3268"/>
                  </a:lnTo>
                  <a:lnTo>
                    <a:pt x="1604" y="3803"/>
                  </a:lnTo>
                  <a:lnTo>
                    <a:pt x="1426" y="4397"/>
                  </a:lnTo>
                  <a:lnTo>
                    <a:pt x="1248" y="4991"/>
                  </a:lnTo>
                  <a:lnTo>
                    <a:pt x="1189" y="5644"/>
                  </a:lnTo>
                  <a:lnTo>
                    <a:pt x="1010" y="6773"/>
                  </a:lnTo>
                  <a:lnTo>
                    <a:pt x="713" y="8733"/>
                  </a:lnTo>
                  <a:lnTo>
                    <a:pt x="535" y="10753"/>
                  </a:lnTo>
                  <a:lnTo>
                    <a:pt x="416" y="12714"/>
                  </a:lnTo>
                  <a:lnTo>
                    <a:pt x="297" y="14734"/>
                  </a:lnTo>
                  <a:lnTo>
                    <a:pt x="60" y="18951"/>
                  </a:lnTo>
                  <a:lnTo>
                    <a:pt x="60" y="21090"/>
                  </a:lnTo>
                  <a:lnTo>
                    <a:pt x="0" y="23229"/>
                  </a:lnTo>
                  <a:lnTo>
                    <a:pt x="60" y="25367"/>
                  </a:lnTo>
                  <a:lnTo>
                    <a:pt x="119" y="27506"/>
                  </a:lnTo>
                  <a:lnTo>
                    <a:pt x="238" y="29645"/>
                  </a:lnTo>
                  <a:lnTo>
                    <a:pt x="476" y="31724"/>
                  </a:lnTo>
                  <a:lnTo>
                    <a:pt x="594" y="32793"/>
                  </a:lnTo>
                  <a:lnTo>
                    <a:pt x="773" y="33982"/>
                  </a:lnTo>
                  <a:lnTo>
                    <a:pt x="891" y="34516"/>
                  </a:lnTo>
                  <a:lnTo>
                    <a:pt x="1070" y="35051"/>
                  </a:lnTo>
                  <a:lnTo>
                    <a:pt x="1307" y="35526"/>
                  </a:lnTo>
                  <a:lnTo>
                    <a:pt x="1604" y="36001"/>
                  </a:lnTo>
                  <a:lnTo>
                    <a:pt x="2080" y="36417"/>
                  </a:lnTo>
                  <a:lnTo>
                    <a:pt x="2555" y="36774"/>
                  </a:lnTo>
                  <a:lnTo>
                    <a:pt x="3030" y="37130"/>
                  </a:lnTo>
                  <a:lnTo>
                    <a:pt x="3565" y="37427"/>
                  </a:lnTo>
                  <a:lnTo>
                    <a:pt x="4099" y="37665"/>
                  </a:lnTo>
                  <a:lnTo>
                    <a:pt x="4694" y="37843"/>
                  </a:lnTo>
                  <a:lnTo>
                    <a:pt x="5822" y="38140"/>
                  </a:lnTo>
                  <a:lnTo>
                    <a:pt x="7070" y="38318"/>
                  </a:lnTo>
                  <a:lnTo>
                    <a:pt x="8258" y="38437"/>
                  </a:lnTo>
                  <a:lnTo>
                    <a:pt x="10694" y="38615"/>
                  </a:lnTo>
                  <a:lnTo>
                    <a:pt x="13961" y="38734"/>
                  </a:lnTo>
                  <a:lnTo>
                    <a:pt x="17229" y="38912"/>
                  </a:lnTo>
                  <a:lnTo>
                    <a:pt x="25843" y="39150"/>
                  </a:lnTo>
                  <a:lnTo>
                    <a:pt x="34457" y="39269"/>
                  </a:lnTo>
                  <a:lnTo>
                    <a:pt x="44853" y="39388"/>
                  </a:lnTo>
                  <a:lnTo>
                    <a:pt x="55249" y="39447"/>
                  </a:lnTo>
                  <a:lnTo>
                    <a:pt x="66240" y="39447"/>
                  </a:lnTo>
                  <a:lnTo>
                    <a:pt x="77230" y="39388"/>
                  </a:lnTo>
                  <a:lnTo>
                    <a:pt x="87626" y="39328"/>
                  </a:lnTo>
                  <a:lnTo>
                    <a:pt x="98082" y="39209"/>
                  </a:lnTo>
                  <a:lnTo>
                    <a:pt x="106696" y="39091"/>
                  </a:lnTo>
                  <a:lnTo>
                    <a:pt x="115310" y="38912"/>
                  </a:lnTo>
                  <a:lnTo>
                    <a:pt x="121905" y="38675"/>
                  </a:lnTo>
                  <a:lnTo>
                    <a:pt x="124815" y="38556"/>
                  </a:lnTo>
                  <a:lnTo>
                    <a:pt x="126063" y="38556"/>
                  </a:lnTo>
                  <a:lnTo>
                    <a:pt x="127311" y="38437"/>
                  </a:lnTo>
                  <a:lnTo>
                    <a:pt x="127964" y="38318"/>
                  </a:lnTo>
                  <a:lnTo>
                    <a:pt x="128558" y="38199"/>
                  </a:lnTo>
                  <a:lnTo>
                    <a:pt x="129152" y="38081"/>
                  </a:lnTo>
                  <a:lnTo>
                    <a:pt x="129746" y="37843"/>
                  </a:lnTo>
                  <a:lnTo>
                    <a:pt x="130340" y="37546"/>
                  </a:lnTo>
                  <a:lnTo>
                    <a:pt x="130637" y="37308"/>
                  </a:lnTo>
                  <a:lnTo>
                    <a:pt x="130816" y="37130"/>
                  </a:lnTo>
                  <a:lnTo>
                    <a:pt x="130994" y="36892"/>
                  </a:lnTo>
                  <a:lnTo>
                    <a:pt x="131172" y="36595"/>
                  </a:lnTo>
                  <a:lnTo>
                    <a:pt x="131291" y="36298"/>
                  </a:lnTo>
                  <a:lnTo>
                    <a:pt x="131410" y="36001"/>
                  </a:lnTo>
                  <a:lnTo>
                    <a:pt x="131647" y="34813"/>
                  </a:lnTo>
                  <a:lnTo>
                    <a:pt x="131826" y="33685"/>
                  </a:lnTo>
                  <a:lnTo>
                    <a:pt x="132004" y="31902"/>
                  </a:lnTo>
                  <a:lnTo>
                    <a:pt x="132182" y="30061"/>
                  </a:lnTo>
                  <a:lnTo>
                    <a:pt x="132420" y="26437"/>
                  </a:lnTo>
                  <a:lnTo>
                    <a:pt x="132657" y="22100"/>
                  </a:lnTo>
                  <a:lnTo>
                    <a:pt x="132776" y="17763"/>
                  </a:lnTo>
                  <a:lnTo>
                    <a:pt x="132836" y="13427"/>
                  </a:lnTo>
                  <a:lnTo>
                    <a:pt x="132717" y="9090"/>
                  </a:lnTo>
                  <a:lnTo>
                    <a:pt x="132657" y="7842"/>
                  </a:lnTo>
                  <a:lnTo>
                    <a:pt x="132598" y="6535"/>
                  </a:lnTo>
                  <a:lnTo>
                    <a:pt x="132479" y="5228"/>
                  </a:lnTo>
                  <a:lnTo>
                    <a:pt x="132360" y="4575"/>
                  </a:lnTo>
                  <a:lnTo>
                    <a:pt x="132182" y="3981"/>
                  </a:lnTo>
                  <a:lnTo>
                    <a:pt x="132004" y="3565"/>
                  </a:lnTo>
                  <a:lnTo>
                    <a:pt x="131766" y="3149"/>
                  </a:lnTo>
                  <a:lnTo>
                    <a:pt x="131469" y="2793"/>
                  </a:lnTo>
                  <a:lnTo>
                    <a:pt x="131113" y="2496"/>
                  </a:lnTo>
                  <a:lnTo>
                    <a:pt x="130697" y="2258"/>
                  </a:lnTo>
                  <a:lnTo>
                    <a:pt x="130281" y="2020"/>
                  </a:lnTo>
                  <a:lnTo>
                    <a:pt x="129865" y="1842"/>
                  </a:lnTo>
                  <a:lnTo>
                    <a:pt x="129449" y="1664"/>
                  </a:lnTo>
                  <a:lnTo>
                    <a:pt x="128915" y="1545"/>
                  </a:lnTo>
                  <a:lnTo>
                    <a:pt x="128380" y="1426"/>
                  </a:lnTo>
                  <a:lnTo>
                    <a:pt x="127311" y="1308"/>
                  </a:lnTo>
                  <a:lnTo>
                    <a:pt x="125172" y="1189"/>
                  </a:lnTo>
                  <a:lnTo>
                    <a:pt x="121905" y="1070"/>
                  </a:lnTo>
                  <a:lnTo>
                    <a:pt x="118637" y="951"/>
                  </a:lnTo>
                  <a:lnTo>
                    <a:pt x="105805" y="713"/>
                  </a:lnTo>
                  <a:lnTo>
                    <a:pt x="88755" y="416"/>
                  </a:lnTo>
                  <a:lnTo>
                    <a:pt x="69388" y="179"/>
                  </a:lnTo>
                  <a:lnTo>
                    <a:pt x="49546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404450" y="1293600"/>
              <a:ext cx="6977450" cy="2220375"/>
            </a:xfrm>
            <a:custGeom>
              <a:avLst/>
              <a:gdLst/>
              <a:ahLst/>
              <a:cxnLst/>
              <a:rect l="l" t="t" r="r" b="b"/>
              <a:pathLst>
                <a:path w="279098" h="88815" extrusionOk="0">
                  <a:moveTo>
                    <a:pt x="274582" y="0"/>
                  </a:moveTo>
                  <a:lnTo>
                    <a:pt x="274820" y="1010"/>
                  </a:lnTo>
                  <a:lnTo>
                    <a:pt x="274998" y="2376"/>
                  </a:lnTo>
                  <a:lnTo>
                    <a:pt x="275176" y="3980"/>
                  </a:lnTo>
                  <a:lnTo>
                    <a:pt x="275354" y="5822"/>
                  </a:lnTo>
                  <a:lnTo>
                    <a:pt x="275473" y="7901"/>
                  </a:lnTo>
                  <a:lnTo>
                    <a:pt x="275592" y="10278"/>
                  </a:lnTo>
                  <a:lnTo>
                    <a:pt x="275711" y="15446"/>
                  </a:lnTo>
                  <a:lnTo>
                    <a:pt x="275770" y="21327"/>
                  </a:lnTo>
                  <a:lnTo>
                    <a:pt x="275711" y="27625"/>
                  </a:lnTo>
                  <a:lnTo>
                    <a:pt x="275651" y="34219"/>
                  </a:lnTo>
                  <a:lnTo>
                    <a:pt x="275414" y="40932"/>
                  </a:lnTo>
                  <a:lnTo>
                    <a:pt x="275176" y="47585"/>
                  </a:lnTo>
                  <a:lnTo>
                    <a:pt x="274879" y="54001"/>
                  </a:lnTo>
                  <a:lnTo>
                    <a:pt x="274523" y="60120"/>
                  </a:lnTo>
                  <a:lnTo>
                    <a:pt x="274107" y="65645"/>
                  </a:lnTo>
                  <a:lnTo>
                    <a:pt x="273691" y="70457"/>
                  </a:lnTo>
                  <a:lnTo>
                    <a:pt x="273453" y="72536"/>
                  </a:lnTo>
                  <a:lnTo>
                    <a:pt x="273216" y="74378"/>
                  </a:lnTo>
                  <a:lnTo>
                    <a:pt x="272978" y="75982"/>
                  </a:lnTo>
                  <a:lnTo>
                    <a:pt x="272681" y="77289"/>
                  </a:lnTo>
                  <a:lnTo>
                    <a:pt x="272443" y="78299"/>
                  </a:lnTo>
                  <a:lnTo>
                    <a:pt x="272146" y="78952"/>
                  </a:lnTo>
                  <a:lnTo>
                    <a:pt x="271968" y="79249"/>
                  </a:lnTo>
                  <a:lnTo>
                    <a:pt x="271730" y="79546"/>
                  </a:lnTo>
                  <a:lnTo>
                    <a:pt x="271493" y="79844"/>
                  </a:lnTo>
                  <a:lnTo>
                    <a:pt x="271196" y="80081"/>
                  </a:lnTo>
                  <a:lnTo>
                    <a:pt x="270542" y="80556"/>
                  </a:lnTo>
                  <a:lnTo>
                    <a:pt x="269770" y="80972"/>
                  </a:lnTo>
                  <a:lnTo>
                    <a:pt x="268879" y="81269"/>
                  </a:lnTo>
                  <a:lnTo>
                    <a:pt x="267988" y="81566"/>
                  </a:lnTo>
                  <a:lnTo>
                    <a:pt x="266978" y="81804"/>
                  </a:lnTo>
                  <a:lnTo>
                    <a:pt x="265968" y="81982"/>
                  </a:lnTo>
                  <a:lnTo>
                    <a:pt x="263948" y="82220"/>
                  </a:lnTo>
                  <a:lnTo>
                    <a:pt x="261928" y="82398"/>
                  </a:lnTo>
                  <a:lnTo>
                    <a:pt x="258601" y="82517"/>
                  </a:lnTo>
                  <a:lnTo>
                    <a:pt x="248799" y="82992"/>
                  </a:lnTo>
                  <a:lnTo>
                    <a:pt x="236739" y="83408"/>
                  </a:lnTo>
                  <a:lnTo>
                    <a:pt x="222719" y="83824"/>
                  </a:lnTo>
                  <a:lnTo>
                    <a:pt x="207036" y="84180"/>
                  </a:lnTo>
                  <a:lnTo>
                    <a:pt x="190105" y="84477"/>
                  </a:lnTo>
                  <a:lnTo>
                    <a:pt x="172164" y="84774"/>
                  </a:lnTo>
                  <a:lnTo>
                    <a:pt x="153569" y="84953"/>
                  </a:lnTo>
                  <a:lnTo>
                    <a:pt x="134677" y="85131"/>
                  </a:lnTo>
                  <a:lnTo>
                    <a:pt x="115726" y="85190"/>
                  </a:lnTo>
                  <a:lnTo>
                    <a:pt x="97191" y="85190"/>
                  </a:lnTo>
                  <a:lnTo>
                    <a:pt x="79250" y="85071"/>
                  </a:lnTo>
                  <a:lnTo>
                    <a:pt x="62260" y="84893"/>
                  </a:lnTo>
                  <a:lnTo>
                    <a:pt x="46636" y="84656"/>
                  </a:lnTo>
                  <a:lnTo>
                    <a:pt x="39388" y="84477"/>
                  </a:lnTo>
                  <a:lnTo>
                    <a:pt x="32615" y="84240"/>
                  </a:lnTo>
                  <a:lnTo>
                    <a:pt x="26318" y="84061"/>
                  </a:lnTo>
                  <a:lnTo>
                    <a:pt x="20556" y="83764"/>
                  </a:lnTo>
                  <a:lnTo>
                    <a:pt x="15387" y="83467"/>
                  </a:lnTo>
                  <a:lnTo>
                    <a:pt x="10813" y="83170"/>
                  </a:lnTo>
                  <a:lnTo>
                    <a:pt x="9387" y="83052"/>
                  </a:lnTo>
                  <a:lnTo>
                    <a:pt x="8021" y="82933"/>
                  </a:lnTo>
                  <a:lnTo>
                    <a:pt x="6595" y="82695"/>
                  </a:lnTo>
                  <a:lnTo>
                    <a:pt x="5228" y="82457"/>
                  </a:lnTo>
                  <a:lnTo>
                    <a:pt x="3862" y="82101"/>
                  </a:lnTo>
                  <a:lnTo>
                    <a:pt x="2555" y="81626"/>
                  </a:lnTo>
                  <a:lnTo>
                    <a:pt x="1902" y="81329"/>
                  </a:lnTo>
                  <a:lnTo>
                    <a:pt x="1248" y="81032"/>
                  </a:lnTo>
                  <a:lnTo>
                    <a:pt x="595" y="80675"/>
                  </a:lnTo>
                  <a:lnTo>
                    <a:pt x="1" y="80259"/>
                  </a:lnTo>
                  <a:lnTo>
                    <a:pt x="238" y="80853"/>
                  </a:lnTo>
                  <a:lnTo>
                    <a:pt x="535" y="81329"/>
                  </a:lnTo>
                  <a:lnTo>
                    <a:pt x="1248" y="82101"/>
                  </a:lnTo>
                  <a:lnTo>
                    <a:pt x="1961" y="82814"/>
                  </a:lnTo>
                  <a:lnTo>
                    <a:pt x="2733" y="83467"/>
                  </a:lnTo>
                  <a:lnTo>
                    <a:pt x="3506" y="84002"/>
                  </a:lnTo>
                  <a:lnTo>
                    <a:pt x="4337" y="84477"/>
                  </a:lnTo>
                  <a:lnTo>
                    <a:pt x="5169" y="84953"/>
                  </a:lnTo>
                  <a:lnTo>
                    <a:pt x="6001" y="85309"/>
                  </a:lnTo>
                  <a:lnTo>
                    <a:pt x="6892" y="85606"/>
                  </a:lnTo>
                  <a:lnTo>
                    <a:pt x="7783" y="85844"/>
                  </a:lnTo>
                  <a:lnTo>
                    <a:pt x="8674" y="86081"/>
                  </a:lnTo>
                  <a:lnTo>
                    <a:pt x="10516" y="86438"/>
                  </a:lnTo>
                  <a:lnTo>
                    <a:pt x="12298" y="86675"/>
                  </a:lnTo>
                  <a:lnTo>
                    <a:pt x="14140" y="86794"/>
                  </a:lnTo>
                  <a:lnTo>
                    <a:pt x="18714" y="87151"/>
                  </a:lnTo>
                  <a:lnTo>
                    <a:pt x="23942" y="87388"/>
                  </a:lnTo>
                  <a:lnTo>
                    <a:pt x="29704" y="87685"/>
                  </a:lnTo>
                  <a:lnTo>
                    <a:pt x="36002" y="87864"/>
                  </a:lnTo>
                  <a:lnTo>
                    <a:pt x="42774" y="88101"/>
                  </a:lnTo>
                  <a:lnTo>
                    <a:pt x="49962" y="88279"/>
                  </a:lnTo>
                  <a:lnTo>
                    <a:pt x="65646" y="88517"/>
                  </a:lnTo>
                  <a:lnTo>
                    <a:pt x="82577" y="88695"/>
                  </a:lnTo>
                  <a:lnTo>
                    <a:pt x="100518" y="88814"/>
                  </a:lnTo>
                  <a:lnTo>
                    <a:pt x="119113" y="88814"/>
                  </a:lnTo>
                  <a:lnTo>
                    <a:pt x="138004" y="88755"/>
                  </a:lnTo>
                  <a:lnTo>
                    <a:pt x="156896" y="88576"/>
                  </a:lnTo>
                  <a:lnTo>
                    <a:pt x="175490" y="88398"/>
                  </a:lnTo>
                  <a:lnTo>
                    <a:pt x="193431" y="88161"/>
                  </a:lnTo>
                  <a:lnTo>
                    <a:pt x="210363" y="87804"/>
                  </a:lnTo>
                  <a:lnTo>
                    <a:pt x="226046" y="87448"/>
                  </a:lnTo>
                  <a:lnTo>
                    <a:pt x="240066" y="87032"/>
                  </a:lnTo>
                  <a:lnTo>
                    <a:pt x="252185" y="86616"/>
                  </a:lnTo>
                  <a:lnTo>
                    <a:pt x="261988" y="86141"/>
                  </a:lnTo>
                  <a:lnTo>
                    <a:pt x="265255" y="86022"/>
                  </a:lnTo>
                  <a:lnTo>
                    <a:pt x="267275" y="85844"/>
                  </a:lnTo>
                  <a:lnTo>
                    <a:pt x="269354" y="85606"/>
                  </a:lnTo>
                  <a:lnTo>
                    <a:pt x="270364" y="85428"/>
                  </a:lnTo>
                  <a:lnTo>
                    <a:pt x="271315" y="85190"/>
                  </a:lnTo>
                  <a:lnTo>
                    <a:pt x="272265" y="84893"/>
                  </a:lnTo>
                  <a:lnTo>
                    <a:pt x="273097" y="84596"/>
                  </a:lnTo>
                  <a:lnTo>
                    <a:pt x="273869" y="84180"/>
                  </a:lnTo>
                  <a:lnTo>
                    <a:pt x="274523" y="83705"/>
                  </a:lnTo>
                  <a:lnTo>
                    <a:pt x="274820" y="83467"/>
                  </a:lnTo>
                  <a:lnTo>
                    <a:pt x="275117" y="83170"/>
                  </a:lnTo>
                  <a:lnTo>
                    <a:pt x="275354" y="82873"/>
                  </a:lnTo>
                  <a:lnTo>
                    <a:pt x="275533" y="82576"/>
                  </a:lnTo>
                  <a:lnTo>
                    <a:pt x="275770" y="81863"/>
                  </a:lnTo>
                  <a:lnTo>
                    <a:pt x="276067" y="80794"/>
                  </a:lnTo>
                  <a:lnTo>
                    <a:pt x="276305" y="79428"/>
                  </a:lnTo>
                  <a:lnTo>
                    <a:pt x="276602" y="77764"/>
                  </a:lnTo>
                  <a:lnTo>
                    <a:pt x="276840" y="75804"/>
                  </a:lnTo>
                  <a:lnTo>
                    <a:pt x="277077" y="73606"/>
                  </a:lnTo>
                  <a:lnTo>
                    <a:pt x="277552" y="68497"/>
                  </a:lnTo>
                  <a:lnTo>
                    <a:pt x="277968" y="62675"/>
                  </a:lnTo>
                  <a:lnTo>
                    <a:pt x="278325" y="56259"/>
                  </a:lnTo>
                  <a:lnTo>
                    <a:pt x="278622" y="49546"/>
                  </a:lnTo>
                  <a:lnTo>
                    <a:pt x="278859" y="42595"/>
                  </a:lnTo>
                  <a:lnTo>
                    <a:pt x="279038" y="35645"/>
                  </a:lnTo>
                  <a:lnTo>
                    <a:pt x="279097" y="28931"/>
                  </a:lnTo>
                  <a:lnTo>
                    <a:pt x="279097" y="22575"/>
                  </a:lnTo>
                  <a:lnTo>
                    <a:pt x="279038" y="16753"/>
                  </a:lnTo>
                  <a:lnTo>
                    <a:pt x="278800" y="11703"/>
                  </a:lnTo>
                  <a:lnTo>
                    <a:pt x="278681" y="9505"/>
                  </a:lnTo>
                  <a:lnTo>
                    <a:pt x="278562" y="7545"/>
                  </a:lnTo>
                  <a:lnTo>
                    <a:pt x="278325" y="5941"/>
                  </a:lnTo>
                  <a:lnTo>
                    <a:pt x="278146" y="4574"/>
                  </a:lnTo>
                  <a:lnTo>
                    <a:pt x="277909" y="3565"/>
                  </a:lnTo>
                  <a:lnTo>
                    <a:pt x="277731" y="3149"/>
                  </a:lnTo>
                  <a:lnTo>
                    <a:pt x="277612" y="2852"/>
                  </a:lnTo>
                  <a:lnTo>
                    <a:pt x="277315" y="2376"/>
                  </a:lnTo>
                  <a:lnTo>
                    <a:pt x="276958" y="1961"/>
                  </a:lnTo>
                  <a:lnTo>
                    <a:pt x="276602" y="1545"/>
                  </a:lnTo>
                  <a:lnTo>
                    <a:pt x="276245" y="1188"/>
                  </a:lnTo>
                  <a:lnTo>
                    <a:pt x="275414" y="535"/>
                  </a:lnTo>
                  <a:lnTo>
                    <a:pt x="274582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4813975" y="3268875"/>
              <a:ext cx="218350" cy="200525"/>
            </a:xfrm>
            <a:custGeom>
              <a:avLst/>
              <a:gdLst/>
              <a:ahLst/>
              <a:cxnLst/>
              <a:rect l="l" t="t" r="r" b="b"/>
              <a:pathLst>
                <a:path w="8734" h="8021" extrusionOk="0">
                  <a:moveTo>
                    <a:pt x="3981" y="1"/>
                  </a:moveTo>
                  <a:lnTo>
                    <a:pt x="3565" y="60"/>
                  </a:lnTo>
                  <a:lnTo>
                    <a:pt x="3149" y="120"/>
                  </a:lnTo>
                  <a:lnTo>
                    <a:pt x="2793" y="179"/>
                  </a:lnTo>
                  <a:lnTo>
                    <a:pt x="2436" y="357"/>
                  </a:lnTo>
                  <a:lnTo>
                    <a:pt x="2080" y="476"/>
                  </a:lnTo>
                  <a:lnTo>
                    <a:pt x="1723" y="714"/>
                  </a:lnTo>
                  <a:lnTo>
                    <a:pt x="1426" y="951"/>
                  </a:lnTo>
                  <a:lnTo>
                    <a:pt x="1129" y="1189"/>
                  </a:lnTo>
                  <a:lnTo>
                    <a:pt x="892" y="1486"/>
                  </a:lnTo>
                  <a:lnTo>
                    <a:pt x="654" y="1783"/>
                  </a:lnTo>
                  <a:lnTo>
                    <a:pt x="476" y="2139"/>
                  </a:lnTo>
                  <a:lnTo>
                    <a:pt x="298" y="2496"/>
                  </a:lnTo>
                  <a:lnTo>
                    <a:pt x="179" y="2852"/>
                  </a:lnTo>
                  <a:lnTo>
                    <a:pt x="60" y="3209"/>
                  </a:lnTo>
                  <a:lnTo>
                    <a:pt x="0" y="3625"/>
                  </a:lnTo>
                  <a:lnTo>
                    <a:pt x="0" y="4041"/>
                  </a:lnTo>
                  <a:lnTo>
                    <a:pt x="0" y="4456"/>
                  </a:lnTo>
                  <a:lnTo>
                    <a:pt x="60" y="4813"/>
                  </a:lnTo>
                  <a:lnTo>
                    <a:pt x="179" y="5229"/>
                  </a:lnTo>
                  <a:lnTo>
                    <a:pt x="298" y="5585"/>
                  </a:lnTo>
                  <a:lnTo>
                    <a:pt x="476" y="5942"/>
                  </a:lnTo>
                  <a:lnTo>
                    <a:pt x="654" y="6239"/>
                  </a:lnTo>
                  <a:lnTo>
                    <a:pt x="892" y="6595"/>
                  </a:lnTo>
                  <a:lnTo>
                    <a:pt x="1129" y="6833"/>
                  </a:lnTo>
                  <a:lnTo>
                    <a:pt x="1426" y="7130"/>
                  </a:lnTo>
                  <a:lnTo>
                    <a:pt x="1723" y="7367"/>
                  </a:lnTo>
                  <a:lnTo>
                    <a:pt x="2080" y="7546"/>
                  </a:lnTo>
                  <a:lnTo>
                    <a:pt x="2436" y="7724"/>
                  </a:lnTo>
                  <a:lnTo>
                    <a:pt x="2793" y="7843"/>
                  </a:lnTo>
                  <a:lnTo>
                    <a:pt x="3149" y="7961"/>
                  </a:lnTo>
                  <a:lnTo>
                    <a:pt x="3565" y="8021"/>
                  </a:lnTo>
                  <a:lnTo>
                    <a:pt x="5110" y="8021"/>
                  </a:lnTo>
                  <a:lnTo>
                    <a:pt x="5525" y="7961"/>
                  </a:lnTo>
                  <a:lnTo>
                    <a:pt x="5882" y="7843"/>
                  </a:lnTo>
                  <a:lnTo>
                    <a:pt x="6238" y="7724"/>
                  </a:lnTo>
                  <a:lnTo>
                    <a:pt x="6595" y="7546"/>
                  </a:lnTo>
                  <a:lnTo>
                    <a:pt x="6951" y="7367"/>
                  </a:lnTo>
                  <a:lnTo>
                    <a:pt x="7248" y="7130"/>
                  </a:lnTo>
                  <a:lnTo>
                    <a:pt x="7545" y="6833"/>
                  </a:lnTo>
                  <a:lnTo>
                    <a:pt x="7783" y="6595"/>
                  </a:lnTo>
                  <a:lnTo>
                    <a:pt x="8020" y="6239"/>
                  </a:lnTo>
                  <a:lnTo>
                    <a:pt x="8258" y="5942"/>
                  </a:lnTo>
                  <a:lnTo>
                    <a:pt x="8377" y="5585"/>
                  </a:lnTo>
                  <a:lnTo>
                    <a:pt x="8555" y="5229"/>
                  </a:lnTo>
                  <a:lnTo>
                    <a:pt x="8615" y="4813"/>
                  </a:lnTo>
                  <a:lnTo>
                    <a:pt x="8674" y="4456"/>
                  </a:lnTo>
                  <a:lnTo>
                    <a:pt x="8733" y="4041"/>
                  </a:lnTo>
                  <a:lnTo>
                    <a:pt x="8674" y="3625"/>
                  </a:lnTo>
                  <a:lnTo>
                    <a:pt x="8615" y="3209"/>
                  </a:lnTo>
                  <a:lnTo>
                    <a:pt x="8555" y="2852"/>
                  </a:lnTo>
                  <a:lnTo>
                    <a:pt x="8377" y="2496"/>
                  </a:lnTo>
                  <a:lnTo>
                    <a:pt x="8258" y="2139"/>
                  </a:lnTo>
                  <a:lnTo>
                    <a:pt x="8020" y="1783"/>
                  </a:lnTo>
                  <a:lnTo>
                    <a:pt x="7783" y="1486"/>
                  </a:lnTo>
                  <a:lnTo>
                    <a:pt x="7545" y="1189"/>
                  </a:lnTo>
                  <a:lnTo>
                    <a:pt x="7248" y="951"/>
                  </a:lnTo>
                  <a:lnTo>
                    <a:pt x="6951" y="714"/>
                  </a:lnTo>
                  <a:lnTo>
                    <a:pt x="6595" y="476"/>
                  </a:lnTo>
                  <a:lnTo>
                    <a:pt x="6238" y="357"/>
                  </a:lnTo>
                  <a:lnTo>
                    <a:pt x="5882" y="179"/>
                  </a:lnTo>
                  <a:lnTo>
                    <a:pt x="5525" y="120"/>
                  </a:lnTo>
                  <a:lnTo>
                    <a:pt x="5110" y="60"/>
                  </a:lnTo>
                  <a:lnTo>
                    <a:pt x="4694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2559450" y="3262950"/>
              <a:ext cx="218350" cy="200525"/>
            </a:xfrm>
            <a:custGeom>
              <a:avLst/>
              <a:gdLst/>
              <a:ahLst/>
              <a:cxnLst/>
              <a:rect l="l" t="t" r="r" b="b"/>
              <a:pathLst>
                <a:path w="8734" h="8021" extrusionOk="0">
                  <a:moveTo>
                    <a:pt x="4041" y="0"/>
                  </a:moveTo>
                  <a:lnTo>
                    <a:pt x="3625" y="60"/>
                  </a:lnTo>
                  <a:lnTo>
                    <a:pt x="3209" y="119"/>
                  </a:lnTo>
                  <a:lnTo>
                    <a:pt x="2852" y="238"/>
                  </a:lnTo>
                  <a:lnTo>
                    <a:pt x="2437" y="357"/>
                  </a:lnTo>
                  <a:lnTo>
                    <a:pt x="2080" y="535"/>
                  </a:lnTo>
                  <a:lnTo>
                    <a:pt x="1783" y="713"/>
                  </a:lnTo>
                  <a:lnTo>
                    <a:pt x="1486" y="951"/>
                  </a:lnTo>
                  <a:lnTo>
                    <a:pt x="1189" y="1188"/>
                  </a:lnTo>
                  <a:lnTo>
                    <a:pt x="951" y="1485"/>
                  </a:lnTo>
                  <a:lnTo>
                    <a:pt x="714" y="1782"/>
                  </a:lnTo>
                  <a:lnTo>
                    <a:pt x="476" y="2139"/>
                  </a:lnTo>
                  <a:lnTo>
                    <a:pt x="298" y="2495"/>
                  </a:lnTo>
                  <a:lnTo>
                    <a:pt x="179" y="2852"/>
                  </a:lnTo>
                  <a:lnTo>
                    <a:pt x="60" y="3208"/>
                  </a:lnTo>
                  <a:lnTo>
                    <a:pt x="1" y="3624"/>
                  </a:lnTo>
                  <a:lnTo>
                    <a:pt x="1" y="4040"/>
                  </a:lnTo>
                  <a:lnTo>
                    <a:pt x="1" y="4456"/>
                  </a:lnTo>
                  <a:lnTo>
                    <a:pt x="60" y="4812"/>
                  </a:lnTo>
                  <a:lnTo>
                    <a:pt x="179" y="5228"/>
                  </a:lnTo>
                  <a:lnTo>
                    <a:pt x="298" y="5584"/>
                  </a:lnTo>
                  <a:lnTo>
                    <a:pt x="476" y="5941"/>
                  </a:lnTo>
                  <a:lnTo>
                    <a:pt x="714" y="6297"/>
                  </a:lnTo>
                  <a:lnTo>
                    <a:pt x="951" y="6594"/>
                  </a:lnTo>
                  <a:lnTo>
                    <a:pt x="1189" y="6891"/>
                  </a:lnTo>
                  <a:lnTo>
                    <a:pt x="1486" y="7129"/>
                  </a:lnTo>
                  <a:lnTo>
                    <a:pt x="1783" y="7367"/>
                  </a:lnTo>
                  <a:lnTo>
                    <a:pt x="2080" y="7545"/>
                  </a:lnTo>
                  <a:lnTo>
                    <a:pt x="2437" y="7723"/>
                  </a:lnTo>
                  <a:lnTo>
                    <a:pt x="2852" y="7842"/>
                  </a:lnTo>
                  <a:lnTo>
                    <a:pt x="3209" y="7961"/>
                  </a:lnTo>
                  <a:lnTo>
                    <a:pt x="3625" y="8020"/>
                  </a:lnTo>
                  <a:lnTo>
                    <a:pt x="5169" y="8020"/>
                  </a:lnTo>
                  <a:lnTo>
                    <a:pt x="5526" y="7961"/>
                  </a:lnTo>
                  <a:lnTo>
                    <a:pt x="5942" y="7842"/>
                  </a:lnTo>
                  <a:lnTo>
                    <a:pt x="6298" y="7723"/>
                  </a:lnTo>
                  <a:lnTo>
                    <a:pt x="6655" y="7545"/>
                  </a:lnTo>
                  <a:lnTo>
                    <a:pt x="6952" y="7367"/>
                  </a:lnTo>
                  <a:lnTo>
                    <a:pt x="7308" y="7129"/>
                  </a:lnTo>
                  <a:lnTo>
                    <a:pt x="7546" y="6891"/>
                  </a:lnTo>
                  <a:lnTo>
                    <a:pt x="7843" y="6594"/>
                  </a:lnTo>
                  <a:lnTo>
                    <a:pt x="8080" y="6297"/>
                  </a:lnTo>
                  <a:lnTo>
                    <a:pt x="8259" y="5941"/>
                  </a:lnTo>
                  <a:lnTo>
                    <a:pt x="8437" y="5584"/>
                  </a:lnTo>
                  <a:lnTo>
                    <a:pt x="8556" y="5228"/>
                  </a:lnTo>
                  <a:lnTo>
                    <a:pt x="8674" y="4812"/>
                  </a:lnTo>
                  <a:lnTo>
                    <a:pt x="8734" y="4456"/>
                  </a:lnTo>
                  <a:lnTo>
                    <a:pt x="8734" y="4040"/>
                  </a:lnTo>
                  <a:lnTo>
                    <a:pt x="8734" y="3624"/>
                  </a:lnTo>
                  <a:lnTo>
                    <a:pt x="8674" y="3208"/>
                  </a:lnTo>
                  <a:lnTo>
                    <a:pt x="8556" y="2852"/>
                  </a:lnTo>
                  <a:lnTo>
                    <a:pt x="8437" y="2495"/>
                  </a:lnTo>
                  <a:lnTo>
                    <a:pt x="8259" y="2139"/>
                  </a:lnTo>
                  <a:lnTo>
                    <a:pt x="8080" y="1782"/>
                  </a:lnTo>
                  <a:lnTo>
                    <a:pt x="7843" y="1485"/>
                  </a:lnTo>
                  <a:lnTo>
                    <a:pt x="7546" y="1188"/>
                  </a:lnTo>
                  <a:lnTo>
                    <a:pt x="7308" y="951"/>
                  </a:lnTo>
                  <a:lnTo>
                    <a:pt x="6952" y="713"/>
                  </a:lnTo>
                  <a:lnTo>
                    <a:pt x="6655" y="535"/>
                  </a:lnTo>
                  <a:lnTo>
                    <a:pt x="6298" y="357"/>
                  </a:lnTo>
                  <a:lnTo>
                    <a:pt x="5942" y="238"/>
                  </a:lnTo>
                  <a:lnTo>
                    <a:pt x="5526" y="119"/>
                  </a:lnTo>
                  <a:lnTo>
                    <a:pt x="5169" y="60"/>
                  </a:lnTo>
                  <a:lnTo>
                    <a:pt x="4754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4862975" y="3313450"/>
              <a:ext cx="118850" cy="450025"/>
            </a:xfrm>
            <a:custGeom>
              <a:avLst/>
              <a:gdLst/>
              <a:ahLst/>
              <a:cxnLst/>
              <a:rect l="l" t="t" r="r" b="b"/>
              <a:pathLst>
                <a:path w="4754" h="18001" extrusionOk="0">
                  <a:moveTo>
                    <a:pt x="2377" y="0"/>
                  </a:moveTo>
                  <a:lnTo>
                    <a:pt x="1902" y="59"/>
                  </a:lnTo>
                  <a:lnTo>
                    <a:pt x="1486" y="178"/>
                  </a:lnTo>
                  <a:lnTo>
                    <a:pt x="1070" y="416"/>
                  </a:lnTo>
                  <a:lnTo>
                    <a:pt x="714" y="713"/>
                  </a:lnTo>
                  <a:lnTo>
                    <a:pt x="417" y="1010"/>
                  </a:lnTo>
                  <a:lnTo>
                    <a:pt x="179" y="1426"/>
                  </a:lnTo>
                  <a:lnTo>
                    <a:pt x="60" y="1901"/>
                  </a:lnTo>
                  <a:lnTo>
                    <a:pt x="1" y="2376"/>
                  </a:lnTo>
                  <a:lnTo>
                    <a:pt x="1" y="15624"/>
                  </a:lnTo>
                  <a:lnTo>
                    <a:pt x="60" y="16099"/>
                  </a:lnTo>
                  <a:lnTo>
                    <a:pt x="179" y="16575"/>
                  </a:lnTo>
                  <a:lnTo>
                    <a:pt x="417" y="16991"/>
                  </a:lnTo>
                  <a:lnTo>
                    <a:pt x="714" y="17347"/>
                  </a:lnTo>
                  <a:lnTo>
                    <a:pt x="1070" y="17644"/>
                  </a:lnTo>
                  <a:lnTo>
                    <a:pt x="1486" y="17822"/>
                  </a:lnTo>
                  <a:lnTo>
                    <a:pt x="1902" y="18000"/>
                  </a:lnTo>
                  <a:lnTo>
                    <a:pt x="2852" y="18000"/>
                  </a:lnTo>
                  <a:lnTo>
                    <a:pt x="3328" y="17822"/>
                  </a:lnTo>
                  <a:lnTo>
                    <a:pt x="3684" y="17644"/>
                  </a:lnTo>
                  <a:lnTo>
                    <a:pt x="4041" y="17347"/>
                  </a:lnTo>
                  <a:lnTo>
                    <a:pt x="4338" y="16991"/>
                  </a:lnTo>
                  <a:lnTo>
                    <a:pt x="4575" y="16575"/>
                  </a:lnTo>
                  <a:lnTo>
                    <a:pt x="4694" y="16099"/>
                  </a:lnTo>
                  <a:lnTo>
                    <a:pt x="4754" y="15624"/>
                  </a:lnTo>
                  <a:lnTo>
                    <a:pt x="4754" y="2376"/>
                  </a:lnTo>
                  <a:lnTo>
                    <a:pt x="4694" y="1901"/>
                  </a:lnTo>
                  <a:lnTo>
                    <a:pt x="4575" y="1426"/>
                  </a:lnTo>
                  <a:lnTo>
                    <a:pt x="4338" y="1010"/>
                  </a:lnTo>
                  <a:lnTo>
                    <a:pt x="4041" y="713"/>
                  </a:lnTo>
                  <a:lnTo>
                    <a:pt x="3684" y="416"/>
                  </a:lnTo>
                  <a:lnTo>
                    <a:pt x="3328" y="178"/>
                  </a:lnTo>
                  <a:lnTo>
                    <a:pt x="2852" y="59"/>
                  </a:lnTo>
                  <a:lnTo>
                    <a:pt x="23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2609950" y="3313450"/>
              <a:ext cx="118850" cy="450025"/>
            </a:xfrm>
            <a:custGeom>
              <a:avLst/>
              <a:gdLst/>
              <a:ahLst/>
              <a:cxnLst/>
              <a:rect l="l" t="t" r="r" b="b"/>
              <a:pathLst>
                <a:path w="4754" h="18001" extrusionOk="0">
                  <a:moveTo>
                    <a:pt x="2377" y="0"/>
                  </a:moveTo>
                  <a:lnTo>
                    <a:pt x="1902" y="59"/>
                  </a:lnTo>
                  <a:lnTo>
                    <a:pt x="1427" y="178"/>
                  </a:lnTo>
                  <a:lnTo>
                    <a:pt x="1011" y="416"/>
                  </a:lnTo>
                  <a:lnTo>
                    <a:pt x="714" y="713"/>
                  </a:lnTo>
                  <a:lnTo>
                    <a:pt x="417" y="1010"/>
                  </a:lnTo>
                  <a:lnTo>
                    <a:pt x="179" y="1426"/>
                  </a:lnTo>
                  <a:lnTo>
                    <a:pt x="60" y="1901"/>
                  </a:lnTo>
                  <a:lnTo>
                    <a:pt x="1" y="2376"/>
                  </a:lnTo>
                  <a:lnTo>
                    <a:pt x="1" y="15624"/>
                  </a:lnTo>
                  <a:lnTo>
                    <a:pt x="60" y="16099"/>
                  </a:lnTo>
                  <a:lnTo>
                    <a:pt x="179" y="16575"/>
                  </a:lnTo>
                  <a:lnTo>
                    <a:pt x="417" y="16991"/>
                  </a:lnTo>
                  <a:lnTo>
                    <a:pt x="714" y="17347"/>
                  </a:lnTo>
                  <a:lnTo>
                    <a:pt x="1011" y="17644"/>
                  </a:lnTo>
                  <a:lnTo>
                    <a:pt x="1427" y="17822"/>
                  </a:lnTo>
                  <a:lnTo>
                    <a:pt x="1902" y="18000"/>
                  </a:lnTo>
                  <a:lnTo>
                    <a:pt x="2852" y="18000"/>
                  </a:lnTo>
                  <a:lnTo>
                    <a:pt x="3268" y="17822"/>
                  </a:lnTo>
                  <a:lnTo>
                    <a:pt x="3684" y="17644"/>
                  </a:lnTo>
                  <a:lnTo>
                    <a:pt x="4040" y="17347"/>
                  </a:lnTo>
                  <a:lnTo>
                    <a:pt x="4338" y="16991"/>
                  </a:lnTo>
                  <a:lnTo>
                    <a:pt x="4516" y="16575"/>
                  </a:lnTo>
                  <a:lnTo>
                    <a:pt x="4694" y="16099"/>
                  </a:lnTo>
                  <a:lnTo>
                    <a:pt x="4753" y="15624"/>
                  </a:lnTo>
                  <a:lnTo>
                    <a:pt x="4753" y="2376"/>
                  </a:lnTo>
                  <a:lnTo>
                    <a:pt x="4694" y="1901"/>
                  </a:lnTo>
                  <a:lnTo>
                    <a:pt x="4516" y="1426"/>
                  </a:lnTo>
                  <a:lnTo>
                    <a:pt x="4338" y="1010"/>
                  </a:lnTo>
                  <a:lnTo>
                    <a:pt x="4040" y="713"/>
                  </a:lnTo>
                  <a:lnTo>
                    <a:pt x="3684" y="416"/>
                  </a:lnTo>
                  <a:lnTo>
                    <a:pt x="3268" y="178"/>
                  </a:lnTo>
                  <a:lnTo>
                    <a:pt x="2852" y="59"/>
                  </a:lnTo>
                  <a:lnTo>
                    <a:pt x="23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" name="Google Shape;61;p13"/>
          <p:cNvSpPr txBox="1"/>
          <p:nvPr/>
        </p:nvSpPr>
        <p:spPr>
          <a:xfrm flipH="1">
            <a:off x="1942250" y="3158238"/>
            <a:ext cx="51528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HK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實例分享及總結</a:t>
            </a:r>
            <a:endParaRPr sz="4000" dirty="0">
              <a:solidFill>
                <a:schemeClr val="accent6">
                  <a:lumMod val="60000"/>
                  <a:lumOff val="4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547;p19">
            <a:extLst>
              <a:ext uri="{FF2B5EF4-FFF2-40B4-BE49-F238E27FC236}">
                <a16:creationId xmlns:a16="http://schemas.microsoft.com/office/drawing/2014/main" id="{F8022A9F-24BF-853D-C743-FBC084DFD41B}"/>
              </a:ext>
            </a:extLst>
          </p:cNvPr>
          <p:cNvSpPr txBox="1"/>
          <p:nvPr/>
        </p:nvSpPr>
        <p:spPr>
          <a:xfrm>
            <a:off x="7650691" y="4979060"/>
            <a:ext cx="110686" cy="538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HK" sz="20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 </a:t>
            </a:r>
            <a:endParaRPr sz="2700" dirty="0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sp>
        <p:nvSpPr>
          <p:cNvPr id="4" name="Google Shape;547;p19">
            <a:extLst>
              <a:ext uri="{FF2B5EF4-FFF2-40B4-BE49-F238E27FC236}">
                <a16:creationId xmlns:a16="http://schemas.microsoft.com/office/drawing/2014/main" id="{B7B9E99B-9024-E7A4-4566-CB0038CC2828}"/>
              </a:ext>
            </a:extLst>
          </p:cNvPr>
          <p:cNvSpPr txBox="1"/>
          <p:nvPr/>
        </p:nvSpPr>
        <p:spPr>
          <a:xfrm>
            <a:off x="7767153" y="5132851"/>
            <a:ext cx="110686" cy="538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HK" sz="20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 </a:t>
            </a:r>
            <a:endParaRPr sz="2700" dirty="0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1074231" y="1036111"/>
            <a:ext cx="59296" cy="57391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1074225" y="1947012"/>
            <a:ext cx="4476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zh-HK" sz="3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教師失德事件……</a:t>
            </a:r>
            <a:endParaRPr sz="3800" b="1" dirty="0">
              <a:solidFill>
                <a:srgbClr val="3152AB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71C000F-0C43-9FF8-E9F3-0B35D1381730}"/>
              </a:ext>
            </a:extLst>
          </p:cNvPr>
          <p:cNvGrpSpPr/>
          <p:nvPr/>
        </p:nvGrpSpPr>
        <p:grpSpPr>
          <a:xfrm>
            <a:off x="5188470" y="1325639"/>
            <a:ext cx="3510568" cy="4484006"/>
            <a:chOff x="5188470" y="1325639"/>
            <a:chExt cx="3510568" cy="4484006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02C29CE-0E25-1412-1621-7625DA4D9606}"/>
                </a:ext>
              </a:extLst>
            </p:cNvPr>
            <p:cNvSpPr/>
            <p:nvPr/>
          </p:nvSpPr>
          <p:spPr>
            <a:xfrm>
              <a:off x="6776357" y="4457700"/>
              <a:ext cx="195943" cy="187779"/>
            </a:xfrm>
            <a:custGeom>
              <a:avLst/>
              <a:gdLst>
                <a:gd name="connsiteX0" fmla="*/ 0 w 195943"/>
                <a:gd name="connsiteY0" fmla="*/ 0 h 187779"/>
                <a:gd name="connsiteX1" fmla="*/ 195943 w 195943"/>
                <a:gd name="connsiteY1" fmla="*/ 114300 h 187779"/>
                <a:gd name="connsiteX2" fmla="*/ 130629 w 195943"/>
                <a:gd name="connsiteY2" fmla="*/ 187779 h 187779"/>
                <a:gd name="connsiteX3" fmla="*/ 16329 w 195943"/>
                <a:gd name="connsiteY3" fmla="*/ 146957 h 187779"/>
                <a:gd name="connsiteX4" fmla="*/ 0 w 195943"/>
                <a:gd name="connsiteY4" fmla="*/ 0 h 18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943" h="187779">
                  <a:moveTo>
                    <a:pt x="0" y="0"/>
                  </a:moveTo>
                  <a:lnTo>
                    <a:pt x="195943" y="114300"/>
                  </a:lnTo>
                  <a:lnTo>
                    <a:pt x="130629" y="187779"/>
                  </a:lnTo>
                  <a:lnTo>
                    <a:pt x="16329" y="1469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610A7B7-AEEA-5AF8-AC5A-020E5BB7DA28}"/>
                </a:ext>
              </a:extLst>
            </p:cNvPr>
            <p:cNvGrpSpPr/>
            <p:nvPr/>
          </p:nvGrpSpPr>
          <p:grpSpPr>
            <a:xfrm>
              <a:off x="5188470" y="1325639"/>
              <a:ext cx="3510568" cy="4484006"/>
              <a:chOff x="5188470" y="1325639"/>
              <a:chExt cx="3510568" cy="4484006"/>
            </a:xfrm>
          </p:grpSpPr>
          <p:sp>
            <p:nvSpPr>
              <p:cNvPr id="6" name="Google Shape;547;p19">
                <a:extLst>
                  <a:ext uri="{FF2B5EF4-FFF2-40B4-BE49-F238E27FC236}">
                    <a16:creationId xmlns:a16="http://schemas.microsoft.com/office/drawing/2014/main" id="{C5B892B4-55EA-F2EC-BEFF-CE6F43435E6F}"/>
                  </a:ext>
                </a:extLst>
              </p:cNvPr>
              <p:cNvSpPr txBox="1"/>
              <p:nvPr/>
            </p:nvSpPr>
            <p:spPr>
              <a:xfrm>
                <a:off x="7621599" y="4882505"/>
                <a:ext cx="110686" cy="5385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HK" sz="2000" dirty="0">
                    <a:solidFill>
                      <a:schemeClr val="dk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BiauKai"/>
                    <a:sym typeface="BiauKai"/>
                  </a:rPr>
                  <a:t> </a:t>
                </a:r>
                <a:endParaRPr sz="27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endParaRPr>
              </a:p>
            </p:txBody>
          </p:sp>
          <p:sp>
            <p:nvSpPr>
              <p:cNvPr id="5" name="Google Shape;547;p19">
                <a:extLst>
                  <a:ext uri="{FF2B5EF4-FFF2-40B4-BE49-F238E27FC236}">
                    <a16:creationId xmlns:a16="http://schemas.microsoft.com/office/drawing/2014/main" id="{1711E3C2-C4D2-CDB2-B83E-41CE4BE27DEA}"/>
                  </a:ext>
                </a:extLst>
              </p:cNvPr>
              <p:cNvSpPr txBox="1"/>
              <p:nvPr/>
            </p:nvSpPr>
            <p:spPr>
              <a:xfrm>
                <a:off x="7632280" y="5018924"/>
                <a:ext cx="162765" cy="5385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HK" sz="2000" dirty="0">
                    <a:solidFill>
                      <a:schemeClr val="dk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BiauKai"/>
                    <a:sym typeface="BiauKai"/>
                  </a:rPr>
                  <a:t> </a:t>
                </a:r>
                <a:endParaRPr sz="27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endParaRPr>
              </a:p>
            </p:txBody>
          </p: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00F193F6-DE84-220F-4698-55DAE62052E6}"/>
                  </a:ext>
                </a:extLst>
              </p:cNvPr>
              <p:cNvGrpSpPr/>
              <p:nvPr/>
            </p:nvGrpSpPr>
            <p:grpSpPr>
              <a:xfrm>
                <a:off x="5188470" y="1325639"/>
                <a:ext cx="3510568" cy="4484006"/>
                <a:chOff x="5188470" y="1325639"/>
                <a:chExt cx="3510568" cy="4484006"/>
              </a:xfrm>
            </p:grpSpPr>
            <p:sp>
              <p:nvSpPr>
                <p:cNvPr id="2" name="Google Shape;547;p19">
                  <a:extLst>
                    <a:ext uri="{FF2B5EF4-FFF2-40B4-BE49-F238E27FC236}">
                      <a16:creationId xmlns:a16="http://schemas.microsoft.com/office/drawing/2014/main" id="{1ED5D21D-8A58-C23A-9690-1D276B1FF5D5}"/>
                    </a:ext>
                  </a:extLst>
                </p:cNvPr>
                <p:cNvSpPr txBox="1"/>
                <p:nvPr/>
              </p:nvSpPr>
              <p:spPr>
                <a:xfrm>
                  <a:off x="6187228" y="5042574"/>
                  <a:ext cx="1622553" cy="53857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ctr" rtl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altLang="zh-HK" sz="2000" dirty="0">
                      <a:solidFill>
                        <a:schemeClr val="dk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BiauKai"/>
                      <a:sym typeface="BiauKai"/>
                    </a:rPr>
                    <a:t> </a:t>
                  </a:r>
                  <a:endParaRPr sz="2700" dirty="0">
                    <a:solidFill>
                      <a:schemeClr val="dk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BiauKai"/>
                    <a:sym typeface="BiauKai"/>
                  </a:endParaRPr>
                </a:p>
              </p:txBody>
            </p:sp>
            <p:grpSp>
              <p:nvGrpSpPr>
                <p:cNvPr id="68" name="Google Shape;68;p14"/>
                <p:cNvGrpSpPr/>
                <p:nvPr/>
              </p:nvGrpSpPr>
              <p:grpSpPr>
                <a:xfrm flipH="1">
                  <a:off x="5188470" y="1325639"/>
                  <a:ext cx="3510568" cy="4484006"/>
                  <a:chOff x="5237050" y="1093500"/>
                  <a:chExt cx="3226032" cy="4120572"/>
                </a:xfrm>
              </p:grpSpPr>
              <p:sp>
                <p:nvSpPr>
                  <p:cNvPr id="69" name="Google Shape;69;p14"/>
                  <p:cNvSpPr/>
                  <p:nvPr/>
                </p:nvSpPr>
                <p:spPr>
                  <a:xfrm>
                    <a:off x="5244824" y="2557342"/>
                    <a:ext cx="2505696" cy="21184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22" h="33245" extrusionOk="0">
                        <a:moveTo>
                          <a:pt x="29658" y="1"/>
                        </a:moveTo>
                        <a:lnTo>
                          <a:pt x="29719" y="669"/>
                        </a:lnTo>
                        <a:lnTo>
                          <a:pt x="29780" y="1399"/>
                        </a:lnTo>
                        <a:lnTo>
                          <a:pt x="29780" y="2189"/>
                        </a:lnTo>
                        <a:lnTo>
                          <a:pt x="29658" y="6200"/>
                        </a:lnTo>
                        <a:lnTo>
                          <a:pt x="29294" y="8752"/>
                        </a:lnTo>
                        <a:lnTo>
                          <a:pt x="27835" y="7537"/>
                        </a:lnTo>
                        <a:lnTo>
                          <a:pt x="26620" y="6564"/>
                        </a:lnTo>
                        <a:lnTo>
                          <a:pt x="25647" y="5714"/>
                        </a:lnTo>
                        <a:lnTo>
                          <a:pt x="24675" y="4559"/>
                        </a:lnTo>
                        <a:lnTo>
                          <a:pt x="23338" y="2918"/>
                        </a:lnTo>
                        <a:lnTo>
                          <a:pt x="21697" y="791"/>
                        </a:lnTo>
                        <a:lnTo>
                          <a:pt x="19691" y="1155"/>
                        </a:lnTo>
                        <a:lnTo>
                          <a:pt x="19631" y="1277"/>
                        </a:lnTo>
                        <a:lnTo>
                          <a:pt x="19448" y="1581"/>
                        </a:lnTo>
                        <a:lnTo>
                          <a:pt x="19327" y="1763"/>
                        </a:lnTo>
                        <a:lnTo>
                          <a:pt x="19144" y="1885"/>
                        </a:lnTo>
                        <a:lnTo>
                          <a:pt x="19023" y="2006"/>
                        </a:lnTo>
                        <a:lnTo>
                          <a:pt x="18597" y="2006"/>
                        </a:lnTo>
                        <a:lnTo>
                          <a:pt x="18476" y="1945"/>
                        </a:lnTo>
                        <a:lnTo>
                          <a:pt x="18354" y="1824"/>
                        </a:lnTo>
                        <a:lnTo>
                          <a:pt x="18294" y="1702"/>
                        </a:lnTo>
                        <a:lnTo>
                          <a:pt x="18172" y="1459"/>
                        </a:lnTo>
                        <a:lnTo>
                          <a:pt x="18172" y="1399"/>
                        </a:lnTo>
                        <a:lnTo>
                          <a:pt x="17017" y="2128"/>
                        </a:lnTo>
                        <a:lnTo>
                          <a:pt x="15680" y="2492"/>
                        </a:lnTo>
                        <a:lnTo>
                          <a:pt x="14647" y="3343"/>
                        </a:lnTo>
                        <a:lnTo>
                          <a:pt x="13553" y="3890"/>
                        </a:lnTo>
                        <a:lnTo>
                          <a:pt x="13371" y="3829"/>
                        </a:lnTo>
                        <a:lnTo>
                          <a:pt x="13188" y="3708"/>
                        </a:lnTo>
                        <a:lnTo>
                          <a:pt x="12885" y="3343"/>
                        </a:lnTo>
                        <a:lnTo>
                          <a:pt x="12581" y="2857"/>
                        </a:lnTo>
                        <a:lnTo>
                          <a:pt x="12338" y="2310"/>
                        </a:lnTo>
                        <a:lnTo>
                          <a:pt x="11912" y="1338"/>
                        </a:lnTo>
                        <a:lnTo>
                          <a:pt x="11791" y="852"/>
                        </a:lnTo>
                        <a:lnTo>
                          <a:pt x="10818" y="1763"/>
                        </a:lnTo>
                        <a:lnTo>
                          <a:pt x="8083" y="3647"/>
                        </a:lnTo>
                        <a:lnTo>
                          <a:pt x="4498" y="6868"/>
                        </a:lnTo>
                        <a:lnTo>
                          <a:pt x="547" y="10575"/>
                        </a:lnTo>
                        <a:lnTo>
                          <a:pt x="0" y="12095"/>
                        </a:lnTo>
                        <a:lnTo>
                          <a:pt x="487" y="13979"/>
                        </a:lnTo>
                        <a:lnTo>
                          <a:pt x="2492" y="15620"/>
                        </a:lnTo>
                        <a:lnTo>
                          <a:pt x="3525" y="15620"/>
                        </a:lnTo>
                        <a:lnTo>
                          <a:pt x="13006" y="11183"/>
                        </a:lnTo>
                        <a:lnTo>
                          <a:pt x="16288" y="9664"/>
                        </a:lnTo>
                        <a:lnTo>
                          <a:pt x="17929" y="20117"/>
                        </a:lnTo>
                        <a:lnTo>
                          <a:pt x="18172" y="21819"/>
                        </a:lnTo>
                        <a:lnTo>
                          <a:pt x="17321" y="23642"/>
                        </a:lnTo>
                        <a:lnTo>
                          <a:pt x="15802" y="25891"/>
                        </a:lnTo>
                        <a:lnTo>
                          <a:pt x="14343" y="28018"/>
                        </a:lnTo>
                        <a:lnTo>
                          <a:pt x="18172" y="30692"/>
                        </a:lnTo>
                        <a:lnTo>
                          <a:pt x="22183" y="32211"/>
                        </a:lnTo>
                        <a:lnTo>
                          <a:pt x="27714" y="33244"/>
                        </a:lnTo>
                        <a:lnTo>
                          <a:pt x="33426" y="32940"/>
                        </a:lnTo>
                        <a:lnTo>
                          <a:pt x="36100" y="31786"/>
                        </a:lnTo>
                        <a:lnTo>
                          <a:pt x="35675" y="29780"/>
                        </a:lnTo>
                        <a:lnTo>
                          <a:pt x="35310" y="26741"/>
                        </a:lnTo>
                        <a:lnTo>
                          <a:pt x="23763" y="26863"/>
                        </a:lnTo>
                        <a:lnTo>
                          <a:pt x="24796" y="24675"/>
                        </a:lnTo>
                        <a:lnTo>
                          <a:pt x="24432" y="24128"/>
                        </a:lnTo>
                        <a:lnTo>
                          <a:pt x="24614" y="23520"/>
                        </a:lnTo>
                        <a:lnTo>
                          <a:pt x="24128" y="22791"/>
                        </a:lnTo>
                        <a:lnTo>
                          <a:pt x="24310" y="22426"/>
                        </a:lnTo>
                        <a:lnTo>
                          <a:pt x="24493" y="22244"/>
                        </a:lnTo>
                        <a:lnTo>
                          <a:pt x="24614" y="22123"/>
                        </a:lnTo>
                        <a:lnTo>
                          <a:pt x="24614" y="22062"/>
                        </a:lnTo>
                        <a:lnTo>
                          <a:pt x="24553" y="22001"/>
                        </a:lnTo>
                        <a:lnTo>
                          <a:pt x="24371" y="21758"/>
                        </a:lnTo>
                        <a:lnTo>
                          <a:pt x="24067" y="21454"/>
                        </a:lnTo>
                        <a:lnTo>
                          <a:pt x="24493" y="20725"/>
                        </a:lnTo>
                        <a:lnTo>
                          <a:pt x="24249" y="20664"/>
                        </a:lnTo>
                        <a:lnTo>
                          <a:pt x="24006" y="20603"/>
                        </a:lnTo>
                        <a:lnTo>
                          <a:pt x="23763" y="20542"/>
                        </a:lnTo>
                        <a:lnTo>
                          <a:pt x="23702" y="20421"/>
                        </a:lnTo>
                        <a:lnTo>
                          <a:pt x="23642" y="20239"/>
                        </a:lnTo>
                        <a:lnTo>
                          <a:pt x="23642" y="19874"/>
                        </a:lnTo>
                        <a:lnTo>
                          <a:pt x="23642" y="19388"/>
                        </a:lnTo>
                        <a:lnTo>
                          <a:pt x="24857" y="19205"/>
                        </a:lnTo>
                        <a:lnTo>
                          <a:pt x="25465" y="19084"/>
                        </a:lnTo>
                        <a:lnTo>
                          <a:pt x="26316" y="18719"/>
                        </a:lnTo>
                        <a:lnTo>
                          <a:pt x="27410" y="18294"/>
                        </a:lnTo>
                        <a:lnTo>
                          <a:pt x="26863" y="17686"/>
                        </a:lnTo>
                        <a:lnTo>
                          <a:pt x="26437" y="17078"/>
                        </a:lnTo>
                        <a:lnTo>
                          <a:pt x="26255" y="16774"/>
                        </a:lnTo>
                        <a:lnTo>
                          <a:pt x="26133" y="16471"/>
                        </a:lnTo>
                        <a:lnTo>
                          <a:pt x="26073" y="16227"/>
                        </a:lnTo>
                        <a:lnTo>
                          <a:pt x="26133" y="16045"/>
                        </a:lnTo>
                        <a:lnTo>
                          <a:pt x="26194" y="15863"/>
                        </a:lnTo>
                        <a:lnTo>
                          <a:pt x="26316" y="15741"/>
                        </a:lnTo>
                        <a:lnTo>
                          <a:pt x="26559" y="15559"/>
                        </a:lnTo>
                        <a:lnTo>
                          <a:pt x="26680" y="15498"/>
                        </a:lnTo>
                        <a:lnTo>
                          <a:pt x="26924" y="15680"/>
                        </a:lnTo>
                        <a:lnTo>
                          <a:pt x="27167" y="15863"/>
                        </a:lnTo>
                        <a:lnTo>
                          <a:pt x="27227" y="15984"/>
                        </a:lnTo>
                        <a:lnTo>
                          <a:pt x="27410" y="16227"/>
                        </a:lnTo>
                        <a:lnTo>
                          <a:pt x="27835" y="16653"/>
                        </a:lnTo>
                        <a:lnTo>
                          <a:pt x="28443" y="17261"/>
                        </a:lnTo>
                        <a:lnTo>
                          <a:pt x="33609" y="8327"/>
                        </a:lnTo>
                        <a:lnTo>
                          <a:pt x="34460" y="7962"/>
                        </a:lnTo>
                        <a:lnTo>
                          <a:pt x="34520" y="7476"/>
                        </a:lnTo>
                        <a:lnTo>
                          <a:pt x="34763" y="7051"/>
                        </a:lnTo>
                        <a:lnTo>
                          <a:pt x="35006" y="6747"/>
                        </a:lnTo>
                        <a:lnTo>
                          <a:pt x="35310" y="6564"/>
                        </a:lnTo>
                        <a:lnTo>
                          <a:pt x="35614" y="6382"/>
                        </a:lnTo>
                        <a:lnTo>
                          <a:pt x="35857" y="6260"/>
                        </a:lnTo>
                        <a:lnTo>
                          <a:pt x="36100" y="6200"/>
                        </a:lnTo>
                        <a:lnTo>
                          <a:pt x="39321" y="6260"/>
                        </a:lnTo>
                        <a:lnTo>
                          <a:pt x="37681" y="4194"/>
                        </a:lnTo>
                        <a:lnTo>
                          <a:pt x="36404" y="2675"/>
                        </a:lnTo>
                        <a:lnTo>
                          <a:pt x="35918" y="2128"/>
                        </a:lnTo>
                        <a:lnTo>
                          <a:pt x="35614" y="1763"/>
                        </a:lnTo>
                        <a:lnTo>
                          <a:pt x="35067" y="1459"/>
                        </a:lnTo>
                        <a:lnTo>
                          <a:pt x="34277" y="1155"/>
                        </a:lnTo>
                        <a:lnTo>
                          <a:pt x="33426" y="912"/>
                        </a:lnTo>
                        <a:lnTo>
                          <a:pt x="33001" y="852"/>
                        </a:lnTo>
                        <a:lnTo>
                          <a:pt x="32515" y="791"/>
                        </a:lnTo>
                        <a:lnTo>
                          <a:pt x="32089" y="791"/>
                        </a:lnTo>
                        <a:lnTo>
                          <a:pt x="31603" y="669"/>
                        </a:lnTo>
                        <a:lnTo>
                          <a:pt x="30631" y="426"/>
                        </a:lnTo>
                        <a:lnTo>
                          <a:pt x="29658" y="1"/>
                        </a:lnTo>
                        <a:close/>
                      </a:path>
                    </a:pathLst>
                  </a:custGeom>
                  <a:solidFill>
                    <a:srgbClr val="93C47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dirty="0"/>
                  </a:p>
                </p:txBody>
              </p:sp>
              <p:sp>
                <p:nvSpPr>
                  <p:cNvPr id="70" name="Google Shape;70;p14"/>
                  <p:cNvSpPr/>
                  <p:nvPr/>
                </p:nvSpPr>
                <p:spPr>
                  <a:xfrm>
                    <a:off x="6778442" y="1484631"/>
                    <a:ext cx="666155" cy="6351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54" h="9968" extrusionOk="0">
                        <a:moveTo>
                          <a:pt x="6321" y="1216"/>
                        </a:moveTo>
                        <a:lnTo>
                          <a:pt x="8265" y="2370"/>
                        </a:lnTo>
                        <a:lnTo>
                          <a:pt x="8691" y="3221"/>
                        </a:lnTo>
                        <a:lnTo>
                          <a:pt x="9116" y="4072"/>
                        </a:lnTo>
                        <a:lnTo>
                          <a:pt x="9055" y="6382"/>
                        </a:lnTo>
                        <a:lnTo>
                          <a:pt x="8144" y="7719"/>
                        </a:lnTo>
                        <a:lnTo>
                          <a:pt x="6564" y="8509"/>
                        </a:lnTo>
                        <a:lnTo>
                          <a:pt x="4923" y="8812"/>
                        </a:lnTo>
                        <a:lnTo>
                          <a:pt x="2978" y="8448"/>
                        </a:lnTo>
                        <a:lnTo>
                          <a:pt x="1823" y="7172"/>
                        </a:lnTo>
                        <a:lnTo>
                          <a:pt x="1094" y="5105"/>
                        </a:lnTo>
                        <a:lnTo>
                          <a:pt x="1398" y="3282"/>
                        </a:lnTo>
                        <a:lnTo>
                          <a:pt x="2674" y="2067"/>
                        </a:lnTo>
                        <a:lnTo>
                          <a:pt x="3707" y="1337"/>
                        </a:lnTo>
                        <a:lnTo>
                          <a:pt x="3950" y="1276"/>
                        </a:lnTo>
                        <a:lnTo>
                          <a:pt x="6321" y="1216"/>
                        </a:lnTo>
                        <a:close/>
                        <a:moveTo>
                          <a:pt x="6138" y="0"/>
                        </a:moveTo>
                        <a:lnTo>
                          <a:pt x="4376" y="61"/>
                        </a:lnTo>
                        <a:lnTo>
                          <a:pt x="3647" y="243"/>
                        </a:lnTo>
                        <a:lnTo>
                          <a:pt x="3464" y="365"/>
                        </a:lnTo>
                        <a:lnTo>
                          <a:pt x="2310" y="912"/>
                        </a:lnTo>
                        <a:lnTo>
                          <a:pt x="729" y="2067"/>
                        </a:lnTo>
                        <a:lnTo>
                          <a:pt x="0" y="3951"/>
                        </a:lnTo>
                        <a:lnTo>
                          <a:pt x="122" y="6564"/>
                        </a:lnTo>
                        <a:lnTo>
                          <a:pt x="1033" y="8387"/>
                        </a:lnTo>
                        <a:lnTo>
                          <a:pt x="2127" y="9359"/>
                        </a:lnTo>
                        <a:lnTo>
                          <a:pt x="4497" y="9967"/>
                        </a:lnTo>
                        <a:lnTo>
                          <a:pt x="6807" y="9785"/>
                        </a:lnTo>
                        <a:lnTo>
                          <a:pt x="8752" y="8934"/>
                        </a:lnTo>
                        <a:lnTo>
                          <a:pt x="9967" y="7293"/>
                        </a:lnTo>
                        <a:lnTo>
                          <a:pt x="10453" y="5227"/>
                        </a:lnTo>
                        <a:lnTo>
                          <a:pt x="10089" y="3100"/>
                        </a:lnTo>
                        <a:lnTo>
                          <a:pt x="8630" y="1033"/>
                        </a:lnTo>
                        <a:lnTo>
                          <a:pt x="6138" y="0"/>
                        </a:lnTo>
                        <a:close/>
                      </a:path>
                    </a:pathLst>
                  </a:custGeom>
                  <a:solidFill>
                    <a:srgbClr val="38761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1" name="Google Shape;71;p14"/>
                  <p:cNvSpPr/>
                  <p:nvPr/>
                </p:nvSpPr>
                <p:spPr>
                  <a:xfrm>
                    <a:off x="7250884" y="3730798"/>
                    <a:ext cx="871405" cy="4454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675" h="6990" extrusionOk="0">
                        <a:moveTo>
                          <a:pt x="12581" y="0"/>
                        </a:moveTo>
                        <a:lnTo>
                          <a:pt x="10575" y="122"/>
                        </a:lnTo>
                        <a:lnTo>
                          <a:pt x="669" y="2006"/>
                        </a:lnTo>
                        <a:lnTo>
                          <a:pt x="912" y="5592"/>
                        </a:lnTo>
                        <a:lnTo>
                          <a:pt x="1" y="5592"/>
                        </a:lnTo>
                        <a:lnTo>
                          <a:pt x="244" y="6807"/>
                        </a:lnTo>
                        <a:lnTo>
                          <a:pt x="791" y="6989"/>
                        </a:lnTo>
                        <a:lnTo>
                          <a:pt x="8509" y="5652"/>
                        </a:lnTo>
                        <a:lnTo>
                          <a:pt x="11001" y="4984"/>
                        </a:lnTo>
                        <a:lnTo>
                          <a:pt x="12642" y="4011"/>
                        </a:lnTo>
                        <a:lnTo>
                          <a:pt x="13310" y="3161"/>
                        </a:lnTo>
                        <a:lnTo>
                          <a:pt x="13675" y="1641"/>
                        </a:lnTo>
                        <a:lnTo>
                          <a:pt x="13492" y="0"/>
                        </a:lnTo>
                        <a:close/>
                      </a:path>
                    </a:pathLst>
                  </a:custGeom>
                  <a:solidFill>
                    <a:srgbClr val="93C47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2" name="Google Shape;72;p14"/>
                  <p:cNvSpPr/>
                  <p:nvPr/>
                </p:nvSpPr>
                <p:spPr>
                  <a:xfrm>
                    <a:off x="6127832" y="1093500"/>
                    <a:ext cx="1417443" cy="755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244" h="11851" extrusionOk="0">
                        <a:moveTo>
                          <a:pt x="15194" y="0"/>
                        </a:moveTo>
                        <a:lnTo>
                          <a:pt x="14525" y="61"/>
                        </a:lnTo>
                        <a:lnTo>
                          <a:pt x="13857" y="182"/>
                        </a:lnTo>
                        <a:lnTo>
                          <a:pt x="13188" y="365"/>
                        </a:lnTo>
                        <a:lnTo>
                          <a:pt x="12520" y="608"/>
                        </a:lnTo>
                        <a:lnTo>
                          <a:pt x="11851" y="972"/>
                        </a:lnTo>
                        <a:lnTo>
                          <a:pt x="11365" y="1337"/>
                        </a:lnTo>
                        <a:lnTo>
                          <a:pt x="10879" y="1762"/>
                        </a:lnTo>
                        <a:lnTo>
                          <a:pt x="9906" y="2613"/>
                        </a:lnTo>
                        <a:lnTo>
                          <a:pt x="9055" y="3586"/>
                        </a:lnTo>
                        <a:lnTo>
                          <a:pt x="8144" y="4497"/>
                        </a:lnTo>
                        <a:lnTo>
                          <a:pt x="7232" y="5409"/>
                        </a:lnTo>
                        <a:lnTo>
                          <a:pt x="6746" y="5834"/>
                        </a:lnTo>
                        <a:lnTo>
                          <a:pt x="6260" y="6260"/>
                        </a:lnTo>
                        <a:lnTo>
                          <a:pt x="5652" y="6685"/>
                        </a:lnTo>
                        <a:lnTo>
                          <a:pt x="4984" y="6989"/>
                        </a:lnTo>
                        <a:lnTo>
                          <a:pt x="4315" y="7293"/>
                        </a:lnTo>
                        <a:lnTo>
                          <a:pt x="3586" y="7536"/>
                        </a:lnTo>
                        <a:lnTo>
                          <a:pt x="2856" y="7840"/>
                        </a:lnTo>
                        <a:lnTo>
                          <a:pt x="2127" y="8144"/>
                        </a:lnTo>
                        <a:lnTo>
                          <a:pt x="1398" y="8569"/>
                        </a:lnTo>
                        <a:lnTo>
                          <a:pt x="1094" y="8812"/>
                        </a:lnTo>
                        <a:lnTo>
                          <a:pt x="851" y="9116"/>
                        </a:lnTo>
                        <a:lnTo>
                          <a:pt x="425" y="9724"/>
                        </a:lnTo>
                        <a:lnTo>
                          <a:pt x="243" y="10028"/>
                        </a:lnTo>
                        <a:lnTo>
                          <a:pt x="122" y="10332"/>
                        </a:lnTo>
                        <a:lnTo>
                          <a:pt x="61" y="10696"/>
                        </a:lnTo>
                        <a:lnTo>
                          <a:pt x="0" y="11061"/>
                        </a:lnTo>
                        <a:lnTo>
                          <a:pt x="61" y="11365"/>
                        </a:lnTo>
                        <a:lnTo>
                          <a:pt x="122" y="11729"/>
                        </a:lnTo>
                        <a:lnTo>
                          <a:pt x="243" y="11851"/>
                        </a:lnTo>
                        <a:lnTo>
                          <a:pt x="365" y="11851"/>
                        </a:lnTo>
                        <a:lnTo>
                          <a:pt x="486" y="11790"/>
                        </a:lnTo>
                        <a:lnTo>
                          <a:pt x="486" y="11669"/>
                        </a:lnTo>
                        <a:lnTo>
                          <a:pt x="425" y="11304"/>
                        </a:lnTo>
                        <a:lnTo>
                          <a:pt x="365" y="11000"/>
                        </a:lnTo>
                        <a:lnTo>
                          <a:pt x="425" y="10696"/>
                        </a:lnTo>
                        <a:lnTo>
                          <a:pt x="486" y="10332"/>
                        </a:lnTo>
                        <a:lnTo>
                          <a:pt x="608" y="10028"/>
                        </a:lnTo>
                        <a:lnTo>
                          <a:pt x="790" y="9785"/>
                        </a:lnTo>
                        <a:lnTo>
                          <a:pt x="1216" y="9238"/>
                        </a:lnTo>
                        <a:lnTo>
                          <a:pt x="1459" y="8995"/>
                        </a:lnTo>
                        <a:lnTo>
                          <a:pt x="1762" y="8752"/>
                        </a:lnTo>
                        <a:lnTo>
                          <a:pt x="2370" y="8448"/>
                        </a:lnTo>
                        <a:lnTo>
                          <a:pt x="3039" y="8144"/>
                        </a:lnTo>
                        <a:lnTo>
                          <a:pt x="3768" y="7901"/>
                        </a:lnTo>
                        <a:lnTo>
                          <a:pt x="4984" y="7414"/>
                        </a:lnTo>
                        <a:lnTo>
                          <a:pt x="5591" y="7111"/>
                        </a:lnTo>
                        <a:lnTo>
                          <a:pt x="6199" y="6746"/>
                        </a:lnTo>
                        <a:lnTo>
                          <a:pt x="7111" y="6017"/>
                        </a:lnTo>
                        <a:lnTo>
                          <a:pt x="7961" y="5227"/>
                        </a:lnTo>
                        <a:lnTo>
                          <a:pt x="9602" y="3464"/>
                        </a:lnTo>
                        <a:lnTo>
                          <a:pt x="10453" y="2613"/>
                        </a:lnTo>
                        <a:lnTo>
                          <a:pt x="11365" y="1762"/>
                        </a:lnTo>
                        <a:lnTo>
                          <a:pt x="11912" y="1398"/>
                        </a:lnTo>
                        <a:lnTo>
                          <a:pt x="12459" y="1094"/>
                        </a:lnTo>
                        <a:lnTo>
                          <a:pt x="13067" y="790"/>
                        </a:lnTo>
                        <a:lnTo>
                          <a:pt x="13674" y="608"/>
                        </a:lnTo>
                        <a:lnTo>
                          <a:pt x="14282" y="425"/>
                        </a:lnTo>
                        <a:lnTo>
                          <a:pt x="14951" y="365"/>
                        </a:lnTo>
                        <a:lnTo>
                          <a:pt x="16227" y="365"/>
                        </a:lnTo>
                        <a:lnTo>
                          <a:pt x="17017" y="486"/>
                        </a:lnTo>
                        <a:lnTo>
                          <a:pt x="17807" y="729"/>
                        </a:lnTo>
                        <a:lnTo>
                          <a:pt x="18536" y="972"/>
                        </a:lnTo>
                        <a:lnTo>
                          <a:pt x="19265" y="1276"/>
                        </a:lnTo>
                        <a:lnTo>
                          <a:pt x="19995" y="1702"/>
                        </a:lnTo>
                        <a:lnTo>
                          <a:pt x="20663" y="2127"/>
                        </a:lnTo>
                        <a:lnTo>
                          <a:pt x="21332" y="2553"/>
                        </a:lnTo>
                        <a:lnTo>
                          <a:pt x="21940" y="3039"/>
                        </a:lnTo>
                        <a:lnTo>
                          <a:pt x="22061" y="3099"/>
                        </a:lnTo>
                        <a:lnTo>
                          <a:pt x="22183" y="3039"/>
                        </a:lnTo>
                        <a:lnTo>
                          <a:pt x="22243" y="2917"/>
                        </a:lnTo>
                        <a:lnTo>
                          <a:pt x="22183" y="2796"/>
                        </a:lnTo>
                        <a:lnTo>
                          <a:pt x="21089" y="1945"/>
                        </a:lnTo>
                        <a:lnTo>
                          <a:pt x="20481" y="1580"/>
                        </a:lnTo>
                        <a:lnTo>
                          <a:pt x="19873" y="1215"/>
                        </a:lnTo>
                        <a:lnTo>
                          <a:pt x="19265" y="912"/>
                        </a:lnTo>
                        <a:lnTo>
                          <a:pt x="18597" y="608"/>
                        </a:lnTo>
                        <a:lnTo>
                          <a:pt x="17928" y="365"/>
                        </a:lnTo>
                        <a:lnTo>
                          <a:pt x="17260" y="182"/>
                        </a:lnTo>
                        <a:lnTo>
                          <a:pt x="16591" y="61"/>
                        </a:lnTo>
                        <a:lnTo>
                          <a:pt x="1586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3" name="Google Shape;73;p14"/>
                  <p:cNvSpPr/>
                  <p:nvPr/>
                </p:nvSpPr>
                <p:spPr>
                  <a:xfrm>
                    <a:off x="7332194" y="1263895"/>
                    <a:ext cx="488051" cy="12431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59" h="19509" extrusionOk="0">
                        <a:moveTo>
                          <a:pt x="4012" y="0"/>
                        </a:moveTo>
                        <a:lnTo>
                          <a:pt x="3526" y="61"/>
                        </a:lnTo>
                        <a:lnTo>
                          <a:pt x="3100" y="122"/>
                        </a:lnTo>
                        <a:lnTo>
                          <a:pt x="2979" y="243"/>
                        </a:lnTo>
                        <a:lnTo>
                          <a:pt x="2979" y="365"/>
                        </a:lnTo>
                        <a:lnTo>
                          <a:pt x="3040" y="486"/>
                        </a:lnTo>
                        <a:lnTo>
                          <a:pt x="3222" y="486"/>
                        </a:lnTo>
                        <a:lnTo>
                          <a:pt x="3951" y="365"/>
                        </a:lnTo>
                        <a:lnTo>
                          <a:pt x="4741" y="365"/>
                        </a:lnTo>
                        <a:lnTo>
                          <a:pt x="5471" y="486"/>
                        </a:lnTo>
                        <a:lnTo>
                          <a:pt x="5835" y="547"/>
                        </a:lnTo>
                        <a:lnTo>
                          <a:pt x="6200" y="669"/>
                        </a:lnTo>
                        <a:lnTo>
                          <a:pt x="6443" y="851"/>
                        </a:lnTo>
                        <a:lnTo>
                          <a:pt x="6686" y="1033"/>
                        </a:lnTo>
                        <a:lnTo>
                          <a:pt x="6929" y="1276"/>
                        </a:lnTo>
                        <a:lnTo>
                          <a:pt x="7051" y="1580"/>
                        </a:lnTo>
                        <a:lnTo>
                          <a:pt x="7111" y="1945"/>
                        </a:lnTo>
                        <a:lnTo>
                          <a:pt x="7111" y="2309"/>
                        </a:lnTo>
                        <a:lnTo>
                          <a:pt x="6990" y="2674"/>
                        </a:lnTo>
                        <a:lnTo>
                          <a:pt x="6868" y="3039"/>
                        </a:lnTo>
                        <a:lnTo>
                          <a:pt x="6625" y="3343"/>
                        </a:lnTo>
                        <a:lnTo>
                          <a:pt x="6382" y="3647"/>
                        </a:lnTo>
                        <a:lnTo>
                          <a:pt x="5896" y="4133"/>
                        </a:lnTo>
                        <a:lnTo>
                          <a:pt x="5410" y="4558"/>
                        </a:lnTo>
                        <a:lnTo>
                          <a:pt x="5167" y="4740"/>
                        </a:lnTo>
                        <a:lnTo>
                          <a:pt x="5045" y="5044"/>
                        </a:lnTo>
                        <a:lnTo>
                          <a:pt x="5045" y="5348"/>
                        </a:lnTo>
                        <a:lnTo>
                          <a:pt x="5167" y="5591"/>
                        </a:lnTo>
                        <a:lnTo>
                          <a:pt x="5471" y="6138"/>
                        </a:lnTo>
                        <a:lnTo>
                          <a:pt x="5714" y="6807"/>
                        </a:lnTo>
                        <a:lnTo>
                          <a:pt x="5835" y="7536"/>
                        </a:lnTo>
                        <a:lnTo>
                          <a:pt x="5774" y="8205"/>
                        </a:lnTo>
                        <a:lnTo>
                          <a:pt x="5653" y="8934"/>
                        </a:lnTo>
                        <a:lnTo>
                          <a:pt x="5349" y="9542"/>
                        </a:lnTo>
                        <a:lnTo>
                          <a:pt x="5227" y="9846"/>
                        </a:lnTo>
                        <a:lnTo>
                          <a:pt x="5167" y="10210"/>
                        </a:lnTo>
                        <a:lnTo>
                          <a:pt x="5227" y="10453"/>
                        </a:lnTo>
                        <a:lnTo>
                          <a:pt x="5288" y="10757"/>
                        </a:lnTo>
                        <a:lnTo>
                          <a:pt x="5410" y="11000"/>
                        </a:lnTo>
                        <a:lnTo>
                          <a:pt x="5531" y="11183"/>
                        </a:lnTo>
                        <a:lnTo>
                          <a:pt x="5896" y="11608"/>
                        </a:lnTo>
                        <a:lnTo>
                          <a:pt x="6321" y="12033"/>
                        </a:lnTo>
                        <a:lnTo>
                          <a:pt x="6747" y="12520"/>
                        </a:lnTo>
                        <a:lnTo>
                          <a:pt x="7051" y="13067"/>
                        </a:lnTo>
                        <a:lnTo>
                          <a:pt x="7172" y="13370"/>
                        </a:lnTo>
                        <a:lnTo>
                          <a:pt x="7233" y="13674"/>
                        </a:lnTo>
                        <a:lnTo>
                          <a:pt x="7294" y="13978"/>
                        </a:lnTo>
                        <a:lnTo>
                          <a:pt x="7294" y="14282"/>
                        </a:lnTo>
                        <a:lnTo>
                          <a:pt x="7172" y="15011"/>
                        </a:lnTo>
                        <a:lnTo>
                          <a:pt x="6990" y="15619"/>
                        </a:lnTo>
                        <a:lnTo>
                          <a:pt x="6625" y="16227"/>
                        </a:lnTo>
                        <a:lnTo>
                          <a:pt x="6200" y="16774"/>
                        </a:lnTo>
                        <a:lnTo>
                          <a:pt x="5653" y="17321"/>
                        </a:lnTo>
                        <a:lnTo>
                          <a:pt x="4984" y="17807"/>
                        </a:lnTo>
                        <a:lnTo>
                          <a:pt x="4316" y="18172"/>
                        </a:lnTo>
                        <a:lnTo>
                          <a:pt x="3587" y="18536"/>
                        </a:lnTo>
                        <a:lnTo>
                          <a:pt x="2796" y="18840"/>
                        </a:lnTo>
                        <a:lnTo>
                          <a:pt x="1946" y="19083"/>
                        </a:lnTo>
                        <a:lnTo>
                          <a:pt x="1520" y="19144"/>
                        </a:lnTo>
                        <a:lnTo>
                          <a:pt x="1095" y="19205"/>
                        </a:lnTo>
                        <a:lnTo>
                          <a:pt x="669" y="19144"/>
                        </a:lnTo>
                        <a:lnTo>
                          <a:pt x="244" y="18962"/>
                        </a:lnTo>
                        <a:lnTo>
                          <a:pt x="122" y="18962"/>
                        </a:lnTo>
                        <a:lnTo>
                          <a:pt x="1" y="19083"/>
                        </a:lnTo>
                        <a:lnTo>
                          <a:pt x="1" y="19205"/>
                        </a:lnTo>
                        <a:lnTo>
                          <a:pt x="62" y="19266"/>
                        </a:lnTo>
                        <a:lnTo>
                          <a:pt x="426" y="19448"/>
                        </a:lnTo>
                        <a:lnTo>
                          <a:pt x="791" y="19509"/>
                        </a:lnTo>
                        <a:lnTo>
                          <a:pt x="1581" y="19509"/>
                        </a:lnTo>
                        <a:lnTo>
                          <a:pt x="2310" y="19387"/>
                        </a:lnTo>
                        <a:lnTo>
                          <a:pt x="3100" y="19144"/>
                        </a:lnTo>
                        <a:lnTo>
                          <a:pt x="3769" y="18840"/>
                        </a:lnTo>
                        <a:lnTo>
                          <a:pt x="4437" y="18536"/>
                        </a:lnTo>
                        <a:lnTo>
                          <a:pt x="5045" y="18172"/>
                        </a:lnTo>
                        <a:lnTo>
                          <a:pt x="5714" y="17746"/>
                        </a:lnTo>
                        <a:lnTo>
                          <a:pt x="6200" y="17321"/>
                        </a:lnTo>
                        <a:lnTo>
                          <a:pt x="6686" y="16774"/>
                        </a:lnTo>
                        <a:lnTo>
                          <a:pt x="7051" y="16227"/>
                        </a:lnTo>
                        <a:lnTo>
                          <a:pt x="7355" y="15619"/>
                        </a:lnTo>
                        <a:lnTo>
                          <a:pt x="7598" y="14951"/>
                        </a:lnTo>
                        <a:lnTo>
                          <a:pt x="7658" y="14282"/>
                        </a:lnTo>
                        <a:lnTo>
                          <a:pt x="7598" y="13614"/>
                        </a:lnTo>
                        <a:lnTo>
                          <a:pt x="7537" y="13249"/>
                        </a:lnTo>
                        <a:lnTo>
                          <a:pt x="7415" y="12884"/>
                        </a:lnTo>
                        <a:lnTo>
                          <a:pt x="7233" y="12641"/>
                        </a:lnTo>
                        <a:lnTo>
                          <a:pt x="7051" y="12337"/>
                        </a:lnTo>
                        <a:lnTo>
                          <a:pt x="6625" y="11851"/>
                        </a:lnTo>
                        <a:lnTo>
                          <a:pt x="6139" y="11365"/>
                        </a:lnTo>
                        <a:lnTo>
                          <a:pt x="5774" y="10879"/>
                        </a:lnTo>
                        <a:lnTo>
                          <a:pt x="5592" y="10514"/>
                        </a:lnTo>
                        <a:lnTo>
                          <a:pt x="5592" y="10149"/>
                        </a:lnTo>
                        <a:lnTo>
                          <a:pt x="5653" y="9785"/>
                        </a:lnTo>
                        <a:lnTo>
                          <a:pt x="5835" y="9420"/>
                        </a:lnTo>
                        <a:lnTo>
                          <a:pt x="6078" y="8752"/>
                        </a:lnTo>
                        <a:lnTo>
                          <a:pt x="6139" y="8083"/>
                        </a:lnTo>
                        <a:lnTo>
                          <a:pt x="6139" y="7354"/>
                        </a:lnTo>
                        <a:lnTo>
                          <a:pt x="6018" y="6624"/>
                        </a:lnTo>
                        <a:lnTo>
                          <a:pt x="5774" y="5956"/>
                        </a:lnTo>
                        <a:lnTo>
                          <a:pt x="5592" y="5652"/>
                        </a:lnTo>
                        <a:lnTo>
                          <a:pt x="5410" y="5287"/>
                        </a:lnTo>
                        <a:lnTo>
                          <a:pt x="5410" y="5105"/>
                        </a:lnTo>
                        <a:lnTo>
                          <a:pt x="5531" y="4923"/>
                        </a:lnTo>
                        <a:lnTo>
                          <a:pt x="5835" y="4619"/>
                        </a:lnTo>
                        <a:lnTo>
                          <a:pt x="6443" y="4072"/>
                        </a:lnTo>
                        <a:lnTo>
                          <a:pt x="6990" y="3525"/>
                        </a:lnTo>
                        <a:lnTo>
                          <a:pt x="7172" y="3221"/>
                        </a:lnTo>
                        <a:lnTo>
                          <a:pt x="7355" y="2856"/>
                        </a:lnTo>
                        <a:lnTo>
                          <a:pt x="7415" y="2492"/>
                        </a:lnTo>
                        <a:lnTo>
                          <a:pt x="7476" y="2127"/>
                        </a:lnTo>
                        <a:lnTo>
                          <a:pt x="7476" y="1823"/>
                        </a:lnTo>
                        <a:lnTo>
                          <a:pt x="7355" y="1459"/>
                        </a:lnTo>
                        <a:lnTo>
                          <a:pt x="7233" y="1155"/>
                        </a:lnTo>
                        <a:lnTo>
                          <a:pt x="7051" y="851"/>
                        </a:lnTo>
                        <a:lnTo>
                          <a:pt x="6747" y="608"/>
                        </a:lnTo>
                        <a:lnTo>
                          <a:pt x="6443" y="425"/>
                        </a:lnTo>
                        <a:lnTo>
                          <a:pt x="6078" y="243"/>
                        </a:lnTo>
                        <a:lnTo>
                          <a:pt x="5714" y="122"/>
                        </a:lnTo>
                        <a:lnTo>
                          <a:pt x="4924" y="61"/>
                        </a:lnTo>
                        <a:lnTo>
                          <a:pt x="401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4" name="Google Shape;74;p14"/>
                  <p:cNvSpPr/>
                  <p:nvPr/>
                </p:nvSpPr>
                <p:spPr>
                  <a:xfrm>
                    <a:off x="6886835" y="1391659"/>
                    <a:ext cx="724270" cy="979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66" h="15377" extrusionOk="0">
                        <a:moveTo>
                          <a:pt x="9056" y="1"/>
                        </a:moveTo>
                        <a:lnTo>
                          <a:pt x="8935" y="61"/>
                        </a:lnTo>
                        <a:lnTo>
                          <a:pt x="8874" y="183"/>
                        </a:lnTo>
                        <a:lnTo>
                          <a:pt x="8935" y="304"/>
                        </a:lnTo>
                        <a:lnTo>
                          <a:pt x="9664" y="1216"/>
                        </a:lnTo>
                        <a:lnTo>
                          <a:pt x="10029" y="1642"/>
                        </a:lnTo>
                        <a:lnTo>
                          <a:pt x="10332" y="2128"/>
                        </a:lnTo>
                        <a:lnTo>
                          <a:pt x="10636" y="2675"/>
                        </a:lnTo>
                        <a:lnTo>
                          <a:pt x="10819" y="3161"/>
                        </a:lnTo>
                        <a:lnTo>
                          <a:pt x="11001" y="3769"/>
                        </a:lnTo>
                        <a:lnTo>
                          <a:pt x="11001" y="4316"/>
                        </a:lnTo>
                        <a:lnTo>
                          <a:pt x="11001" y="4984"/>
                        </a:lnTo>
                        <a:lnTo>
                          <a:pt x="10879" y="5592"/>
                        </a:lnTo>
                        <a:lnTo>
                          <a:pt x="10515" y="6807"/>
                        </a:lnTo>
                        <a:lnTo>
                          <a:pt x="10150" y="8023"/>
                        </a:lnTo>
                        <a:lnTo>
                          <a:pt x="9846" y="9299"/>
                        </a:lnTo>
                        <a:lnTo>
                          <a:pt x="9725" y="10393"/>
                        </a:lnTo>
                        <a:lnTo>
                          <a:pt x="9664" y="11001"/>
                        </a:lnTo>
                        <a:lnTo>
                          <a:pt x="9542" y="11548"/>
                        </a:lnTo>
                        <a:lnTo>
                          <a:pt x="9360" y="12095"/>
                        </a:lnTo>
                        <a:lnTo>
                          <a:pt x="9178" y="12581"/>
                        </a:lnTo>
                        <a:lnTo>
                          <a:pt x="8813" y="13006"/>
                        </a:lnTo>
                        <a:lnTo>
                          <a:pt x="8388" y="13432"/>
                        </a:lnTo>
                        <a:lnTo>
                          <a:pt x="7901" y="13736"/>
                        </a:lnTo>
                        <a:lnTo>
                          <a:pt x="7415" y="13918"/>
                        </a:lnTo>
                        <a:lnTo>
                          <a:pt x="6321" y="14343"/>
                        </a:lnTo>
                        <a:lnTo>
                          <a:pt x="5106" y="14708"/>
                        </a:lnTo>
                        <a:lnTo>
                          <a:pt x="3830" y="15012"/>
                        </a:lnTo>
                        <a:lnTo>
                          <a:pt x="3465" y="15012"/>
                        </a:lnTo>
                        <a:lnTo>
                          <a:pt x="3283" y="14951"/>
                        </a:lnTo>
                        <a:lnTo>
                          <a:pt x="3100" y="14890"/>
                        </a:lnTo>
                        <a:lnTo>
                          <a:pt x="2675" y="14465"/>
                        </a:lnTo>
                        <a:lnTo>
                          <a:pt x="1824" y="13432"/>
                        </a:lnTo>
                        <a:lnTo>
                          <a:pt x="1034" y="12338"/>
                        </a:lnTo>
                        <a:lnTo>
                          <a:pt x="365" y="11183"/>
                        </a:lnTo>
                        <a:lnTo>
                          <a:pt x="244" y="11062"/>
                        </a:lnTo>
                        <a:lnTo>
                          <a:pt x="122" y="11122"/>
                        </a:lnTo>
                        <a:lnTo>
                          <a:pt x="1" y="11183"/>
                        </a:lnTo>
                        <a:lnTo>
                          <a:pt x="1" y="11365"/>
                        </a:lnTo>
                        <a:lnTo>
                          <a:pt x="669" y="12459"/>
                        </a:lnTo>
                        <a:lnTo>
                          <a:pt x="1399" y="13553"/>
                        </a:lnTo>
                        <a:lnTo>
                          <a:pt x="2189" y="14465"/>
                        </a:lnTo>
                        <a:lnTo>
                          <a:pt x="2614" y="14951"/>
                        </a:lnTo>
                        <a:lnTo>
                          <a:pt x="2857" y="15133"/>
                        </a:lnTo>
                        <a:lnTo>
                          <a:pt x="3100" y="15316"/>
                        </a:lnTo>
                        <a:lnTo>
                          <a:pt x="3343" y="15377"/>
                        </a:lnTo>
                        <a:lnTo>
                          <a:pt x="3647" y="15377"/>
                        </a:lnTo>
                        <a:lnTo>
                          <a:pt x="4133" y="15316"/>
                        </a:lnTo>
                        <a:lnTo>
                          <a:pt x="5592" y="14951"/>
                        </a:lnTo>
                        <a:lnTo>
                          <a:pt x="6808" y="14586"/>
                        </a:lnTo>
                        <a:lnTo>
                          <a:pt x="7415" y="14343"/>
                        </a:lnTo>
                        <a:lnTo>
                          <a:pt x="8023" y="14040"/>
                        </a:lnTo>
                        <a:lnTo>
                          <a:pt x="8509" y="13796"/>
                        </a:lnTo>
                        <a:lnTo>
                          <a:pt x="8935" y="13432"/>
                        </a:lnTo>
                        <a:lnTo>
                          <a:pt x="9299" y="13006"/>
                        </a:lnTo>
                        <a:lnTo>
                          <a:pt x="9603" y="12520"/>
                        </a:lnTo>
                        <a:lnTo>
                          <a:pt x="9785" y="11973"/>
                        </a:lnTo>
                        <a:lnTo>
                          <a:pt x="9907" y="11487"/>
                        </a:lnTo>
                        <a:lnTo>
                          <a:pt x="10089" y="10332"/>
                        </a:lnTo>
                        <a:lnTo>
                          <a:pt x="10332" y="8934"/>
                        </a:lnTo>
                        <a:lnTo>
                          <a:pt x="10636" y="7537"/>
                        </a:lnTo>
                        <a:lnTo>
                          <a:pt x="11062" y="6260"/>
                        </a:lnTo>
                        <a:lnTo>
                          <a:pt x="11244" y="5592"/>
                        </a:lnTo>
                        <a:lnTo>
                          <a:pt x="11366" y="4863"/>
                        </a:lnTo>
                        <a:lnTo>
                          <a:pt x="11366" y="4194"/>
                        </a:lnTo>
                        <a:lnTo>
                          <a:pt x="11305" y="3526"/>
                        </a:lnTo>
                        <a:lnTo>
                          <a:pt x="11062" y="2857"/>
                        </a:lnTo>
                        <a:lnTo>
                          <a:pt x="10819" y="2249"/>
                        </a:lnTo>
                        <a:lnTo>
                          <a:pt x="10454" y="1702"/>
                        </a:lnTo>
                        <a:lnTo>
                          <a:pt x="10089" y="1095"/>
                        </a:lnTo>
                        <a:lnTo>
                          <a:pt x="9178" y="61"/>
                        </a:lnTo>
                        <a:lnTo>
                          <a:pt x="905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5" name="Google Shape;75;p14"/>
                  <p:cNvSpPr/>
                  <p:nvPr/>
                </p:nvSpPr>
                <p:spPr>
                  <a:xfrm>
                    <a:off x="6728101" y="1817647"/>
                    <a:ext cx="120117" cy="2285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85" h="3587" extrusionOk="0">
                        <a:moveTo>
                          <a:pt x="729" y="1"/>
                        </a:moveTo>
                        <a:lnTo>
                          <a:pt x="547" y="62"/>
                        </a:lnTo>
                        <a:lnTo>
                          <a:pt x="365" y="244"/>
                        </a:lnTo>
                        <a:lnTo>
                          <a:pt x="182" y="487"/>
                        </a:lnTo>
                        <a:lnTo>
                          <a:pt x="61" y="730"/>
                        </a:lnTo>
                        <a:lnTo>
                          <a:pt x="0" y="1034"/>
                        </a:lnTo>
                        <a:lnTo>
                          <a:pt x="0" y="1338"/>
                        </a:lnTo>
                        <a:lnTo>
                          <a:pt x="0" y="1642"/>
                        </a:lnTo>
                        <a:lnTo>
                          <a:pt x="0" y="1885"/>
                        </a:lnTo>
                        <a:lnTo>
                          <a:pt x="61" y="2189"/>
                        </a:lnTo>
                        <a:lnTo>
                          <a:pt x="182" y="2432"/>
                        </a:lnTo>
                        <a:lnTo>
                          <a:pt x="304" y="2675"/>
                        </a:lnTo>
                        <a:lnTo>
                          <a:pt x="669" y="3100"/>
                        </a:lnTo>
                        <a:lnTo>
                          <a:pt x="1155" y="3404"/>
                        </a:lnTo>
                        <a:lnTo>
                          <a:pt x="1641" y="3586"/>
                        </a:lnTo>
                        <a:lnTo>
                          <a:pt x="1762" y="3586"/>
                        </a:lnTo>
                        <a:lnTo>
                          <a:pt x="1884" y="3465"/>
                        </a:lnTo>
                        <a:lnTo>
                          <a:pt x="1884" y="3343"/>
                        </a:lnTo>
                        <a:lnTo>
                          <a:pt x="1762" y="3283"/>
                        </a:lnTo>
                        <a:lnTo>
                          <a:pt x="1337" y="3100"/>
                        </a:lnTo>
                        <a:lnTo>
                          <a:pt x="972" y="2796"/>
                        </a:lnTo>
                        <a:lnTo>
                          <a:pt x="669" y="2493"/>
                        </a:lnTo>
                        <a:lnTo>
                          <a:pt x="425" y="2067"/>
                        </a:lnTo>
                        <a:lnTo>
                          <a:pt x="365" y="1581"/>
                        </a:lnTo>
                        <a:lnTo>
                          <a:pt x="365" y="1156"/>
                        </a:lnTo>
                        <a:lnTo>
                          <a:pt x="425" y="912"/>
                        </a:lnTo>
                        <a:lnTo>
                          <a:pt x="547" y="669"/>
                        </a:lnTo>
                        <a:lnTo>
                          <a:pt x="669" y="487"/>
                        </a:lnTo>
                        <a:lnTo>
                          <a:pt x="790" y="305"/>
                        </a:lnTo>
                        <a:lnTo>
                          <a:pt x="851" y="183"/>
                        </a:lnTo>
                        <a:lnTo>
                          <a:pt x="851" y="62"/>
                        </a:lnTo>
                        <a:lnTo>
                          <a:pt x="729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6" name="Google Shape;76;p14"/>
                  <p:cNvSpPr/>
                  <p:nvPr/>
                </p:nvSpPr>
                <p:spPr>
                  <a:xfrm>
                    <a:off x="7339968" y="1352916"/>
                    <a:ext cx="131714" cy="2363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67" h="3709" extrusionOk="0">
                        <a:moveTo>
                          <a:pt x="1763" y="1"/>
                        </a:moveTo>
                        <a:lnTo>
                          <a:pt x="1702" y="122"/>
                        </a:lnTo>
                        <a:lnTo>
                          <a:pt x="1702" y="609"/>
                        </a:lnTo>
                        <a:lnTo>
                          <a:pt x="1581" y="1034"/>
                        </a:lnTo>
                        <a:lnTo>
                          <a:pt x="1459" y="1520"/>
                        </a:lnTo>
                        <a:lnTo>
                          <a:pt x="1277" y="1946"/>
                        </a:lnTo>
                        <a:lnTo>
                          <a:pt x="1034" y="2310"/>
                        </a:lnTo>
                        <a:lnTo>
                          <a:pt x="790" y="2675"/>
                        </a:lnTo>
                        <a:lnTo>
                          <a:pt x="426" y="3040"/>
                        </a:lnTo>
                        <a:lnTo>
                          <a:pt x="122" y="3343"/>
                        </a:lnTo>
                        <a:lnTo>
                          <a:pt x="0" y="3465"/>
                        </a:lnTo>
                        <a:lnTo>
                          <a:pt x="61" y="3587"/>
                        </a:lnTo>
                        <a:lnTo>
                          <a:pt x="183" y="3708"/>
                        </a:lnTo>
                        <a:lnTo>
                          <a:pt x="304" y="3647"/>
                        </a:lnTo>
                        <a:lnTo>
                          <a:pt x="669" y="3343"/>
                        </a:lnTo>
                        <a:lnTo>
                          <a:pt x="1034" y="2918"/>
                        </a:lnTo>
                        <a:lnTo>
                          <a:pt x="1337" y="2553"/>
                        </a:lnTo>
                        <a:lnTo>
                          <a:pt x="1581" y="2128"/>
                        </a:lnTo>
                        <a:lnTo>
                          <a:pt x="1824" y="1642"/>
                        </a:lnTo>
                        <a:lnTo>
                          <a:pt x="1945" y="1156"/>
                        </a:lnTo>
                        <a:lnTo>
                          <a:pt x="2067" y="669"/>
                        </a:lnTo>
                        <a:lnTo>
                          <a:pt x="2067" y="122"/>
                        </a:lnTo>
                        <a:lnTo>
                          <a:pt x="200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7" name="Google Shape;77;p14"/>
                  <p:cNvSpPr/>
                  <p:nvPr/>
                </p:nvSpPr>
                <p:spPr>
                  <a:xfrm>
                    <a:off x="5957373" y="1829308"/>
                    <a:ext cx="286688" cy="5189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99" h="8144" extrusionOk="0">
                        <a:moveTo>
                          <a:pt x="3040" y="0"/>
                        </a:moveTo>
                        <a:lnTo>
                          <a:pt x="2979" y="122"/>
                        </a:lnTo>
                        <a:lnTo>
                          <a:pt x="2979" y="243"/>
                        </a:lnTo>
                        <a:lnTo>
                          <a:pt x="3100" y="365"/>
                        </a:lnTo>
                        <a:lnTo>
                          <a:pt x="3404" y="426"/>
                        </a:lnTo>
                        <a:lnTo>
                          <a:pt x="3708" y="486"/>
                        </a:lnTo>
                        <a:lnTo>
                          <a:pt x="3722" y="486"/>
                        </a:lnTo>
                        <a:lnTo>
                          <a:pt x="3100" y="912"/>
                        </a:lnTo>
                        <a:lnTo>
                          <a:pt x="2553" y="1337"/>
                        </a:lnTo>
                        <a:lnTo>
                          <a:pt x="2067" y="1823"/>
                        </a:lnTo>
                        <a:lnTo>
                          <a:pt x="1581" y="2310"/>
                        </a:lnTo>
                        <a:lnTo>
                          <a:pt x="1156" y="2857"/>
                        </a:lnTo>
                        <a:lnTo>
                          <a:pt x="791" y="3403"/>
                        </a:lnTo>
                        <a:lnTo>
                          <a:pt x="487" y="4011"/>
                        </a:lnTo>
                        <a:lnTo>
                          <a:pt x="244" y="4619"/>
                        </a:lnTo>
                        <a:lnTo>
                          <a:pt x="62" y="5287"/>
                        </a:lnTo>
                        <a:lnTo>
                          <a:pt x="1" y="5895"/>
                        </a:lnTo>
                        <a:lnTo>
                          <a:pt x="1" y="6564"/>
                        </a:lnTo>
                        <a:lnTo>
                          <a:pt x="62" y="7111"/>
                        </a:lnTo>
                        <a:lnTo>
                          <a:pt x="183" y="7354"/>
                        </a:lnTo>
                        <a:lnTo>
                          <a:pt x="305" y="7597"/>
                        </a:lnTo>
                        <a:lnTo>
                          <a:pt x="487" y="7779"/>
                        </a:lnTo>
                        <a:lnTo>
                          <a:pt x="730" y="7962"/>
                        </a:lnTo>
                        <a:lnTo>
                          <a:pt x="973" y="8083"/>
                        </a:lnTo>
                        <a:lnTo>
                          <a:pt x="1216" y="8144"/>
                        </a:lnTo>
                        <a:lnTo>
                          <a:pt x="1581" y="8083"/>
                        </a:lnTo>
                        <a:lnTo>
                          <a:pt x="1885" y="7962"/>
                        </a:lnTo>
                        <a:lnTo>
                          <a:pt x="2493" y="7597"/>
                        </a:lnTo>
                        <a:lnTo>
                          <a:pt x="4012" y="6503"/>
                        </a:lnTo>
                        <a:lnTo>
                          <a:pt x="4073" y="6381"/>
                        </a:lnTo>
                        <a:lnTo>
                          <a:pt x="4012" y="6260"/>
                        </a:lnTo>
                        <a:lnTo>
                          <a:pt x="3951" y="6199"/>
                        </a:lnTo>
                        <a:lnTo>
                          <a:pt x="3830" y="6199"/>
                        </a:lnTo>
                        <a:lnTo>
                          <a:pt x="2432" y="7172"/>
                        </a:lnTo>
                        <a:lnTo>
                          <a:pt x="2128" y="7354"/>
                        </a:lnTo>
                        <a:lnTo>
                          <a:pt x="1824" y="7597"/>
                        </a:lnTo>
                        <a:lnTo>
                          <a:pt x="1460" y="7718"/>
                        </a:lnTo>
                        <a:lnTo>
                          <a:pt x="1277" y="7779"/>
                        </a:lnTo>
                        <a:lnTo>
                          <a:pt x="1095" y="7718"/>
                        </a:lnTo>
                        <a:lnTo>
                          <a:pt x="913" y="7658"/>
                        </a:lnTo>
                        <a:lnTo>
                          <a:pt x="730" y="7536"/>
                        </a:lnTo>
                        <a:lnTo>
                          <a:pt x="487" y="7232"/>
                        </a:lnTo>
                        <a:lnTo>
                          <a:pt x="366" y="6928"/>
                        </a:lnTo>
                        <a:lnTo>
                          <a:pt x="305" y="6503"/>
                        </a:lnTo>
                        <a:lnTo>
                          <a:pt x="305" y="6078"/>
                        </a:lnTo>
                        <a:lnTo>
                          <a:pt x="366" y="5652"/>
                        </a:lnTo>
                        <a:lnTo>
                          <a:pt x="548" y="4923"/>
                        </a:lnTo>
                        <a:lnTo>
                          <a:pt x="791" y="4254"/>
                        </a:lnTo>
                        <a:lnTo>
                          <a:pt x="1156" y="3586"/>
                        </a:lnTo>
                        <a:lnTo>
                          <a:pt x="1581" y="2917"/>
                        </a:lnTo>
                        <a:lnTo>
                          <a:pt x="2067" y="2370"/>
                        </a:lnTo>
                        <a:lnTo>
                          <a:pt x="2614" y="1823"/>
                        </a:lnTo>
                        <a:lnTo>
                          <a:pt x="3161" y="1337"/>
                        </a:lnTo>
                        <a:lnTo>
                          <a:pt x="3769" y="851"/>
                        </a:lnTo>
                        <a:lnTo>
                          <a:pt x="4342" y="486"/>
                        </a:lnTo>
                        <a:lnTo>
                          <a:pt x="4377" y="486"/>
                        </a:lnTo>
                        <a:lnTo>
                          <a:pt x="4371" y="468"/>
                        </a:lnTo>
                        <a:lnTo>
                          <a:pt x="4437" y="426"/>
                        </a:lnTo>
                        <a:lnTo>
                          <a:pt x="4498" y="365"/>
                        </a:lnTo>
                        <a:lnTo>
                          <a:pt x="4498" y="243"/>
                        </a:lnTo>
                        <a:lnTo>
                          <a:pt x="4437" y="122"/>
                        </a:lnTo>
                        <a:lnTo>
                          <a:pt x="3708" y="122"/>
                        </a:lnTo>
                        <a:lnTo>
                          <a:pt x="3465" y="61"/>
                        </a:lnTo>
                        <a:lnTo>
                          <a:pt x="3161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8" name="Google Shape;78;p14"/>
                  <p:cNvSpPr/>
                  <p:nvPr/>
                </p:nvSpPr>
                <p:spPr>
                  <a:xfrm>
                    <a:off x="7119232" y="2352090"/>
                    <a:ext cx="247881" cy="2634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90" h="4134" extrusionOk="0">
                        <a:moveTo>
                          <a:pt x="426" y="1"/>
                        </a:moveTo>
                        <a:lnTo>
                          <a:pt x="365" y="122"/>
                        </a:lnTo>
                        <a:lnTo>
                          <a:pt x="183" y="1034"/>
                        </a:lnTo>
                        <a:lnTo>
                          <a:pt x="61" y="1945"/>
                        </a:lnTo>
                        <a:lnTo>
                          <a:pt x="0" y="2857"/>
                        </a:lnTo>
                        <a:lnTo>
                          <a:pt x="0" y="3222"/>
                        </a:lnTo>
                        <a:lnTo>
                          <a:pt x="0" y="3404"/>
                        </a:lnTo>
                        <a:lnTo>
                          <a:pt x="61" y="3526"/>
                        </a:lnTo>
                        <a:lnTo>
                          <a:pt x="243" y="3647"/>
                        </a:lnTo>
                        <a:lnTo>
                          <a:pt x="426" y="3708"/>
                        </a:lnTo>
                        <a:lnTo>
                          <a:pt x="851" y="3769"/>
                        </a:lnTo>
                        <a:lnTo>
                          <a:pt x="1823" y="3890"/>
                        </a:lnTo>
                        <a:lnTo>
                          <a:pt x="3707" y="4133"/>
                        </a:lnTo>
                        <a:lnTo>
                          <a:pt x="3829" y="4073"/>
                        </a:lnTo>
                        <a:lnTo>
                          <a:pt x="3890" y="3951"/>
                        </a:lnTo>
                        <a:lnTo>
                          <a:pt x="3829" y="3829"/>
                        </a:lnTo>
                        <a:lnTo>
                          <a:pt x="3707" y="3769"/>
                        </a:lnTo>
                        <a:lnTo>
                          <a:pt x="2006" y="3586"/>
                        </a:lnTo>
                        <a:lnTo>
                          <a:pt x="1155" y="3465"/>
                        </a:lnTo>
                        <a:lnTo>
                          <a:pt x="790" y="3404"/>
                        </a:lnTo>
                        <a:lnTo>
                          <a:pt x="547" y="3343"/>
                        </a:lnTo>
                        <a:lnTo>
                          <a:pt x="365" y="3343"/>
                        </a:lnTo>
                        <a:lnTo>
                          <a:pt x="365" y="3222"/>
                        </a:lnTo>
                        <a:lnTo>
                          <a:pt x="365" y="3039"/>
                        </a:lnTo>
                        <a:lnTo>
                          <a:pt x="365" y="2675"/>
                        </a:lnTo>
                        <a:lnTo>
                          <a:pt x="426" y="1885"/>
                        </a:lnTo>
                        <a:lnTo>
                          <a:pt x="547" y="1034"/>
                        </a:lnTo>
                        <a:lnTo>
                          <a:pt x="730" y="183"/>
                        </a:lnTo>
                        <a:lnTo>
                          <a:pt x="669" y="61"/>
                        </a:lnTo>
                        <a:lnTo>
                          <a:pt x="547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9" name="Google Shape;79;p14"/>
                  <p:cNvSpPr/>
                  <p:nvPr/>
                </p:nvSpPr>
                <p:spPr>
                  <a:xfrm>
                    <a:off x="7343855" y="2592198"/>
                    <a:ext cx="414451" cy="36799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504" h="5775" extrusionOk="0">
                        <a:moveTo>
                          <a:pt x="0" y="1"/>
                        </a:moveTo>
                        <a:lnTo>
                          <a:pt x="0" y="122"/>
                        </a:lnTo>
                        <a:lnTo>
                          <a:pt x="0" y="305"/>
                        </a:lnTo>
                        <a:lnTo>
                          <a:pt x="182" y="365"/>
                        </a:lnTo>
                        <a:lnTo>
                          <a:pt x="669" y="426"/>
                        </a:lnTo>
                        <a:lnTo>
                          <a:pt x="1155" y="548"/>
                        </a:lnTo>
                        <a:lnTo>
                          <a:pt x="1641" y="791"/>
                        </a:lnTo>
                        <a:lnTo>
                          <a:pt x="2127" y="1034"/>
                        </a:lnTo>
                        <a:lnTo>
                          <a:pt x="2553" y="1338"/>
                        </a:lnTo>
                        <a:lnTo>
                          <a:pt x="2978" y="1642"/>
                        </a:lnTo>
                        <a:lnTo>
                          <a:pt x="3707" y="2371"/>
                        </a:lnTo>
                        <a:lnTo>
                          <a:pt x="4376" y="3161"/>
                        </a:lnTo>
                        <a:lnTo>
                          <a:pt x="4984" y="4012"/>
                        </a:lnTo>
                        <a:lnTo>
                          <a:pt x="6138" y="5713"/>
                        </a:lnTo>
                        <a:lnTo>
                          <a:pt x="6260" y="5774"/>
                        </a:lnTo>
                        <a:lnTo>
                          <a:pt x="6381" y="5774"/>
                        </a:lnTo>
                        <a:lnTo>
                          <a:pt x="6503" y="5653"/>
                        </a:lnTo>
                        <a:lnTo>
                          <a:pt x="6442" y="5531"/>
                        </a:lnTo>
                        <a:lnTo>
                          <a:pt x="5227" y="3769"/>
                        </a:lnTo>
                        <a:lnTo>
                          <a:pt x="4558" y="2857"/>
                        </a:lnTo>
                        <a:lnTo>
                          <a:pt x="3829" y="2006"/>
                        </a:lnTo>
                        <a:lnTo>
                          <a:pt x="3100" y="1277"/>
                        </a:lnTo>
                        <a:lnTo>
                          <a:pt x="2674" y="912"/>
                        </a:lnTo>
                        <a:lnTo>
                          <a:pt x="2188" y="669"/>
                        </a:lnTo>
                        <a:lnTo>
                          <a:pt x="1763" y="426"/>
                        </a:lnTo>
                        <a:lnTo>
                          <a:pt x="1216" y="183"/>
                        </a:lnTo>
                        <a:lnTo>
                          <a:pt x="729" y="61"/>
                        </a:lnTo>
                        <a:lnTo>
                          <a:pt x="182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0" name="Google Shape;80;p14"/>
                  <p:cNvSpPr/>
                  <p:nvPr/>
                </p:nvSpPr>
                <p:spPr>
                  <a:xfrm>
                    <a:off x="7045632" y="3056929"/>
                    <a:ext cx="580958" cy="6003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117" h="9421" extrusionOk="0">
                        <a:moveTo>
                          <a:pt x="8934" y="1"/>
                        </a:moveTo>
                        <a:lnTo>
                          <a:pt x="6746" y="61"/>
                        </a:lnTo>
                        <a:lnTo>
                          <a:pt x="5470" y="61"/>
                        </a:lnTo>
                        <a:lnTo>
                          <a:pt x="5227" y="122"/>
                        </a:lnTo>
                        <a:lnTo>
                          <a:pt x="5106" y="244"/>
                        </a:lnTo>
                        <a:lnTo>
                          <a:pt x="4984" y="365"/>
                        </a:lnTo>
                        <a:lnTo>
                          <a:pt x="4802" y="608"/>
                        </a:lnTo>
                        <a:lnTo>
                          <a:pt x="4012" y="1945"/>
                        </a:lnTo>
                        <a:lnTo>
                          <a:pt x="3222" y="3222"/>
                        </a:lnTo>
                        <a:lnTo>
                          <a:pt x="1702" y="5956"/>
                        </a:lnTo>
                        <a:lnTo>
                          <a:pt x="61" y="9117"/>
                        </a:lnTo>
                        <a:lnTo>
                          <a:pt x="1" y="9299"/>
                        </a:lnTo>
                        <a:lnTo>
                          <a:pt x="122" y="9360"/>
                        </a:lnTo>
                        <a:lnTo>
                          <a:pt x="244" y="9421"/>
                        </a:lnTo>
                        <a:lnTo>
                          <a:pt x="365" y="9299"/>
                        </a:lnTo>
                        <a:lnTo>
                          <a:pt x="1702" y="6686"/>
                        </a:lnTo>
                        <a:lnTo>
                          <a:pt x="3100" y="4133"/>
                        </a:lnTo>
                        <a:lnTo>
                          <a:pt x="3829" y="2857"/>
                        </a:lnTo>
                        <a:lnTo>
                          <a:pt x="4619" y="1642"/>
                        </a:lnTo>
                        <a:lnTo>
                          <a:pt x="4984" y="1034"/>
                        </a:lnTo>
                        <a:lnTo>
                          <a:pt x="5288" y="608"/>
                        </a:lnTo>
                        <a:lnTo>
                          <a:pt x="5409" y="487"/>
                        </a:lnTo>
                        <a:lnTo>
                          <a:pt x="5653" y="426"/>
                        </a:lnTo>
                        <a:lnTo>
                          <a:pt x="6564" y="426"/>
                        </a:lnTo>
                        <a:lnTo>
                          <a:pt x="8934" y="365"/>
                        </a:lnTo>
                        <a:lnTo>
                          <a:pt x="9056" y="304"/>
                        </a:lnTo>
                        <a:lnTo>
                          <a:pt x="9117" y="183"/>
                        </a:lnTo>
                        <a:lnTo>
                          <a:pt x="9056" y="61"/>
                        </a:lnTo>
                        <a:lnTo>
                          <a:pt x="893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1" name="Google Shape;81;p14"/>
                  <p:cNvSpPr/>
                  <p:nvPr/>
                </p:nvSpPr>
                <p:spPr>
                  <a:xfrm>
                    <a:off x="7386422" y="2944649"/>
                    <a:ext cx="244057" cy="8055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0" h="12642" extrusionOk="0">
                        <a:moveTo>
                          <a:pt x="2310" y="0"/>
                        </a:moveTo>
                        <a:lnTo>
                          <a:pt x="1885" y="61"/>
                        </a:lnTo>
                        <a:lnTo>
                          <a:pt x="1520" y="243"/>
                        </a:lnTo>
                        <a:lnTo>
                          <a:pt x="1216" y="486"/>
                        </a:lnTo>
                        <a:lnTo>
                          <a:pt x="973" y="790"/>
                        </a:lnTo>
                        <a:lnTo>
                          <a:pt x="791" y="1155"/>
                        </a:lnTo>
                        <a:lnTo>
                          <a:pt x="669" y="1580"/>
                        </a:lnTo>
                        <a:lnTo>
                          <a:pt x="608" y="1945"/>
                        </a:lnTo>
                        <a:lnTo>
                          <a:pt x="608" y="2066"/>
                        </a:lnTo>
                        <a:lnTo>
                          <a:pt x="730" y="2127"/>
                        </a:lnTo>
                        <a:lnTo>
                          <a:pt x="912" y="2066"/>
                        </a:lnTo>
                        <a:lnTo>
                          <a:pt x="973" y="1945"/>
                        </a:lnTo>
                        <a:lnTo>
                          <a:pt x="1034" y="1580"/>
                        </a:lnTo>
                        <a:lnTo>
                          <a:pt x="1155" y="1216"/>
                        </a:lnTo>
                        <a:lnTo>
                          <a:pt x="1338" y="851"/>
                        </a:lnTo>
                        <a:lnTo>
                          <a:pt x="1642" y="608"/>
                        </a:lnTo>
                        <a:lnTo>
                          <a:pt x="2006" y="426"/>
                        </a:lnTo>
                        <a:lnTo>
                          <a:pt x="2371" y="365"/>
                        </a:lnTo>
                        <a:lnTo>
                          <a:pt x="2736" y="365"/>
                        </a:lnTo>
                        <a:lnTo>
                          <a:pt x="2918" y="486"/>
                        </a:lnTo>
                        <a:lnTo>
                          <a:pt x="3039" y="608"/>
                        </a:lnTo>
                        <a:lnTo>
                          <a:pt x="3343" y="912"/>
                        </a:lnTo>
                        <a:lnTo>
                          <a:pt x="3465" y="1216"/>
                        </a:lnTo>
                        <a:lnTo>
                          <a:pt x="3465" y="1580"/>
                        </a:lnTo>
                        <a:lnTo>
                          <a:pt x="3404" y="1945"/>
                        </a:lnTo>
                        <a:lnTo>
                          <a:pt x="3282" y="2310"/>
                        </a:lnTo>
                        <a:lnTo>
                          <a:pt x="3100" y="2674"/>
                        </a:lnTo>
                        <a:lnTo>
                          <a:pt x="2675" y="3282"/>
                        </a:lnTo>
                        <a:lnTo>
                          <a:pt x="2249" y="3890"/>
                        </a:lnTo>
                        <a:lnTo>
                          <a:pt x="1824" y="4558"/>
                        </a:lnTo>
                        <a:lnTo>
                          <a:pt x="1459" y="5227"/>
                        </a:lnTo>
                        <a:lnTo>
                          <a:pt x="1155" y="5956"/>
                        </a:lnTo>
                        <a:lnTo>
                          <a:pt x="852" y="6685"/>
                        </a:lnTo>
                        <a:lnTo>
                          <a:pt x="608" y="7415"/>
                        </a:lnTo>
                        <a:lnTo>
                          <a:pt x="365" y="8144"/>
                        </a:lnTo>
                        <a:lnTo>
                          <a:pt x="183" y="8934"/>
                        </a:lnTo>
                        <a:lnTo>
                          <a:pt x="61" y="9785"/>
                        </a:lnTo>
                        <a:lnTo>
                          <a:pt x="1" y="10696"/>
                        </a:lnTo>
                        <a:lnTo>
                          <a:pt x="1" y="11547"/>
                        </a:lnTo>
                        <a:lnTo>
                          <a:pt x="61" y="12459"/>
                        </a:lnTo>
                        <a:lnTo>
                          <a:pt x="122" y="12580"/>
                        </a:lnTo>
                        <a:lnTo>
                          <a:pt x="244" y="12641"/>
                        </a:lnTo>
                        <a:lnTo>
                          <a:pt x="365" y="12580"/>
                        </a:lnTo>
                        <a:lnTo>
                          <a:pt x="426" y="12459"/>
                        </a:lnTo>
                        <a:lnTo>
                          <a:pt x="365" y="11547"/>
                        </a:lnTo>
                        <a:lnTo>
                          <a:pt x="365" y="10575"/>
                        </a:lnTo>
                        <a:lnTo>
                          <a:pt x="487" y="9663"/>
                        </a:lnTo>
                        <a:lnTo>
                          <a:pt x="608" y="8752"/>
                        </a:lnTo>
                        <a:lnTo>
                          <a:pt x="791" y="7901"/>
                        </a:lnTo>
                        <a:lnTo>
                          <a:pt x="1095" y="6989"/>
                        </a:lnTo>
                        <a:lnTo>
                          <a:pt x="1398" y="6138"/>
                        </a:lnTo>
                        <a:lnTo>
                          <a:pt x="1824" y="5288"/>
                        </a:lnTo>
                        <a:lnTo>
                          <a:pt x="2310" y="4497"/>
                        </a:lnTo>
                        <a:lnTo>
                          <a:pt x="2796" y="3768"/>
                        </a:lnTo>
                        <a:lnTo>
                          <a:pt x="3282" y="3039"/>
                        </a:lnTo>
                        <a:lnTo>
                          <a:pt x="3526" y="2613"/>
                        </a:lnTo>
                        <a:lnTo>
                          <a:pt x="3708" y="2249"/>
                        </a:lnTo>
                        <a:lnTo>
                          <a:pt x="3769" y="1884"/>
                        </a:lnTo>
                        <a:lnTo>
                          <a:pt x="3829" y="1580"/>
                        </a:lnTo>
                        <a:lnTo>
                          <a:pt x="3769" y="1216"/>
                        </a:lnTo>
                        <a:lnTo>
                          <a:pt x="3708" y="912"/>
                        </a:lnTo>
                        <a:lnTo>
                          <a:pt x="3526" y="608"/>
                        </a:lnTo>
                        <a:lnTo>
                          <a:pt x="3343" y="304"/>
                        </a:lnTo>
                        <a:lnTo>
                          <a:pt x="3039" y="122"/>
                        </a:lnTo>
                        <a:lnTo>
                          <a:pt x="273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2" name="Google Shape;82;p14"/>
                  <p:cNvSpPr/>
                  <p:nvPr/>
                </p:nvSpPr>
                <p:spPr>
                  <a:xfrm>
                    <a:off x="8195830" y="2936875"/>
                    <a:ext cx="178232" cy="7862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97" h="12338" extrusionOk="0">
                        <a:moveTo>
                          <a:pt x="1824" y="1"/>
                        </a:moveTo>
                        <a:lnTo>
                          <a:pt x="1702" y="61"/>
                        </a:lnTo>
                        <a:lnTo>
                          <a:pt x="1641" y="183"/>
                        </a:lnTo>
                        <a:lnTo>
                          <a:pt x="1702" y="304"/>
                        </a:lnTo>
                        <a:lnTo>
                          <a:pt x="2006" y="548"/>
                        </a:lnTo>
                        <a:lnTo>
                          <a:pt x="2188" y="851"/>
                        </a:lnTo>
                        <a:lnTo>
                          <a:pt x="2310" y="1155"/>
                        </a:lnTo>
                        <a:lnTo>
                          <a:pt x="2431" y="1520"/>
                        </a:lnTo>
                        <a:lnTo>
                          <a:pt x="2431" y="1885"/>
                        </a:lnTo>
                        <a:lnTo>
                          <a:pt x="2431" y="2249"/>
                        </a:lnTo>
                        <a:lnTo>
                          <a:pt x="2371" y="2614"/>
                        </a:lnTo>
                        <a:lnTo>
                          <a:pt x="2249" y="2918"/>
                        </a:lnTo>
                        <a:lnTo>
                          <a:pt x="1945" y="3708"/>
                        </a:lnTo>
                        <a:lnTo>
                          <a:pt x="1581" y="4437"/>
                        </a:lnTo>
                        <a:lnTo>
                          <a:pt x="1155" y="5166"/>
                        </a:lnTo>
                        <a:lnTo>
                          <a:pt x="791" y="5896"/>
                        </a:lnTo>
                        <a:lnTo>
                          <a:pt x="487" y="6625"/>
                        </a:lnTo>
                        <a:lnTo>
                          <a:pt x="304" y="7415"/>
                        </a:lnTo>
                        <a:lnTo>
                          <a:pt x="122" y="8205"/>
                        </a:lnTo>
                        <a:lnTo>
                          <a:pt x="61" y="8995"/>
                        </a:lnTo>
                        <a:lnTo>
                          <a:pt x="1" y="9785"/>
                        </a:lnTo>
                        <a:lnTo>
                          <a:pt x="61" y="10636"/>
                        </a:lnTo>
                        <a:lnTo>
                          <a:pt x="122" y="11426"/>
                        </a:lnTo>
                        <a:lnTo>
                          <a:pt x="304" y="12216"/>
                        </a:lnTo>
                        <a:lnTo>
                          <a:pt x="365" y="12338"/>
                        </a:lnTo>
                        <a:lnTo>
                          <a:pt x="487" y="12338"/>
                        </a:lnTo>
                        <a:lnTo>
                          <a:pt x="608" y="12277"/>
                        </a:lnTo>
                        <a:lnTo>
                          <a:pt x="669" y="12095"/>
                        </a:lnTo>
                        <a:lnTo>
                          <a:pt x="487" y="11426"/>
                        </a:lnTo>
                        <a:lnTo>
                          <a:pt x="426" y="10758"/>
                        </a:lnTo>
                        <a:lnTo>
                          <a:pt x="365" y="10089"/>
                        </a:lnTo>
                        <a:lnTo>
                          <a:pt x="365" y="9421"/>
                        </a:lnTo>
                        <a:lnTo>
                          <a:pt x="426" y="8752"/>
                        </a:lnTo>
                        <a:lnTo>
                          <a:pt x="487" y="8084"/>
                        </a:lnTo>
                        <a:lnTo>
                          <a:pt x="669" y="7415"/>
                        </a:lnTo>
                        <a:lnTo>
                          <a:pt x="851" y="6747"/>
                        </a:lnTo>
                        <a:lnTo>
                          <a:pt x="1094" y="6139"/>
                        </a:lnTo>
                        <a:lnTo>
                          <a:pt x="1398" y="5531"/>
                        </a:lnTo>
                        <a:lnTo>
                          <a:pt x="2006" y="4316"/>
                        </a:lnTo>
                        <a:lnTo>
                          <a:pt x="2310" y="3769"/>
                        </a:lnTo>
                        <a:lnTo>
                          <a:pt x="2553" y="3282"/>
                        </a:lnTo>
                        <a:lnTo>
                          <a:pt x="2735" y="2675"/>
                        </a:lnTo>
                        <a:lnTo>
                          <a:pt x="2796" y="2128"/>
                        </a:lnTo>
                        <a:lnTo>
                          <a:pt x="2796" y="1520"/>
                        </a:lnTo>
                        <a:lnTo>
                          <a:pt x="2614" y="973"/>
                        </a:lnTo>
                        <a:lnTo>
                          <a:pt x="2492" y="730"/>
                        </a:lnTo>
                        <a:lnTo>
                          <a:pt x="2371" y="487"/>
                        </a:lnTo>
                        <a:lnTo>
                          <a:pt x="2188" y="244"/>
                        </a:lnTo>
                        <a:lnTo>
                          <a:pt x="1945" y="61"/>
                        </a:lnTo>
                        <a:lnTo>
                          <a:pt x="182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3" name="Google Shape;83;p14"/>
                  <p:cNvSpPr/>
                  <p:nvPr/>
                </p:nvSpPr>
                <p:spPr>
                  <a:xfrm>
                    <a:off x="7390309" y="3711426"/>
                    <a:ext cx="852034" cy="388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371" h="609" extrusionOk="0">
                        <a:moveTo>
                          <a:pt x="13188" y="0"/>
                        </a:moveTo>
                        <a:lnTo>
                          <a:pt x="183" y="244"/>
                        </a:lnTo>
                        <a:lnTo>
                          <a:pt x="61" y="304"/>
                        </a:lnTo>
                        <a:lnTo>
                          <a:pt x="0" y="426"/>
                        </a:lnTo>
                        <a:lnTo>
                          <a:pt x="61" y="547"/>
                        </a:lnTo>
                        <a:lnTo>
                          <a:pt x="183" y="608"/>
                        </a:lnTo>
                        <a:lnTo>
                          <a:pt x="13188" y="365"/>
                        </a:lnTo>
                        <a:lnTo>
                          <a:pt x="13310" y="304"/>
                        </a:lnTo>
                        <a:lnTo>
                          <a:pt x="13371" y="183"/>
                        </a:lnTo>
                        <a:lnTo>
                          <a:pt x="13310" y="61"/>
                        </a:lnTo>
                        <a:lnTo>
                          <a:pt x="13188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4" name="Google Shape;84;p14"/>
                  <p:cNvSpPr/>
                  <p:nvPr/>
                </p:nvSpPr>
                <p:spPr>
                  <a:xfrm>
                    <a:off x="7518137" y="2936875"/>
                    <a:ext cx="805580" cy="310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642" h="487" extrusionOk="0">
                        <a:moveTo>
                          <a:pt x="7232" y="1"/>
                        </a:moveTo>
                        <a:lnTo>
                          <a:pt x="1945" y="61"/>
                        </a:lnTo>
                        <a:lnTo>
                          <a:pt x="182" y="122"/>
                        </a:lnTo>
                        <a:lnTo>
                          <a:pt x="61" y="183"/>
                        </a:lnTo>
                        <a:lnTo>
                          <a:pt x="0" y="304"/>
                        </a:lnTo>
                        <a:lnTo>
                          <a:pt x="61" y="426"/>
                        </a:lnTo>
                        <a:lnTo>
                          <a:pt x="182" y="487"/>
                        </a:lnTo>
                        <a:lnTo>
                          <a:pt x="2309" y="426"/>
                        </a:lnTo>
                        <a:lnTo>
                          <a:pt x="4497" y="426"/>
                        </a:lnTo>
                        <a:lnTo>
                          <a:pt x="10696" y="365"/>
                        </a:lnTo>
                        <a:lnTo>
                          <a:pt x="12459" y="365"/>
                        </a:lnTo>
                        <a:lnTo>
                          <a:pt x="12641" y="304"/>
                        </a:lnTo>
                        <a:lnTo>
                          <a:pt x="12641" y="183"/>
                        </a:lnTo>
                        <a:lnTo>
                          <a:pt x="12641" y="61"/>
                        </a:lnTo>
                        <a:lnTo>
                          <a:pt x="12459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5" name="Google Shape;85;p14"/>
                  <p:cNvSpPr/>
                  <p:nvPr/>
                </p:nvSpPr>
                <p:spPr>
                  <a:xfrm>
                    <a:off x="8215202" y="3045331"/>
                    <a:ext cx="247881" cy="3718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90" h="5835" extrusionOk="0">
                        <a:moveTo>
                          <a:pt x="2371" y="0"/>
                        </a:moveTo>
                        <a:lnTo>
                          <a:pt x="2249" y="61"/>
                        </a:lnTo>
                        <a:lnTo>
                          <a:pt x="2188" y="183"/>
                        </a:lnTo>
                        <a:lnTo>
                          <a:pt x="2249" y="304"/>
                        </a:lnTo>
                        <a:lnTo>
                          <a:pt x="2371" y="365"/>
                        </a:lnTo>
                        <a:lnTo>
                          <a:pt x="3039" y="365"/>
                        </a:lnTo>
                        <a:lnTo>
                          <a:pt x="3343" y="304"/>
                        </a:lnTo>
                        <a:lnTo>
                          <a:pt x="3485" y="304"/>
                        </a:lnTo>
                        <a:lnTo>
                          <a:pt x="3465" y="365"/>
                        </a:lnTo>
                        <a:lnTo>
                          <a:pt x="3343" y="486"/>
                        </a:lnTo>
                        <a:lnTo>
                          <a:pt x="3100" y="851"/>
                        </a:lnTo>
                        <a:lnTo>
                          <a:pt x="2310" y="2067"/>
                        </a:lnTo>
                        <a:lnTo>
                          <a:pt x="547" y="4801"/>
                        </a:lnTo>
                        <a:lnTo>
                          <a:pt x="0" y="5592"/>
                        </a:lnTo>
                        <a:lnTo>
                          <a:pt x="0" y="5713"/>
                        </a:lnTo>
                        <a:lnTo>
                          <a:pt x="61" y="5835"/>
                        </a:lnTo>
                        <a:lnTo>
                          <a:pt x="183" y="5835"/>
                        </a:lnTo>
                        <a:lnTo>
                          <a:pt x="365" y="5774"/>
                        </a:lnTo>
                        <a:lnTo>
                          <a:pt x="1155" y="4619"/>
                        </a:lnTo>
                        <a:lnTo>
                          <a:pt x="1884" y="3464"/>
                        </a:lnTo>
                        <a:lnTo>
                          <a:pt x="3647" y="669"/>
                        </a:lnTo>
                        <a:lnTo>
                          <a:pt x="3829" y="426"/>
                        </a:lnTo>
                        <a:lnTo>
                          <a:pt x="3890" y="304"/>
                        </a:lnTo>
                        <a:lnTo>
                          <a:pt x="3890" y="183"/>
                        </a:lnTo>
                        <a:lnTo>
                          <a:pt x="3768" y="61"/>
                        </a:lnTo>
                        <a:lnTo>
                          <a:pt x="3647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6" name="Google Shape;86;p14"/>
                  <p:cNvSpPr/>
                  <p:nvPr/>
                </p:nvSpPr>
                <p:spPr>
                  <a:xfrm>
                    <a:off x="7204430" y="3711426"/>
                    <a:ext cx="840436" cy="1704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189" h="2675" extrusionOk="0">
                        <a:moveTo>
                          <a:pt x="13006" y="0"/>
                        </a:moveTo>
                        <a:lnTo>
                          <a:pt x="9785" y="669"/>
                        </a:lnTo>
                        <a:lnTo>
                          <a:pt x="6625" y="1277"/>
                        </a:lnTo>
                        <a:lnTo>
                          <a:pt x="3404" y="1824"/>
                        </a:lnTo>
                        <a:lnTo>
                          <a:pt x="183" y="2310"/>
                        </a:lnTo>
                        <a:lnTo>
                          <a:pt x="61" y="2371"/>
                        </a:lnTo>
                        <a:lnTo>
                          <a:pt x="0" y="2492"/>
                        </a:lnTo>
                        <a:lnTo>
                          <a:pt x="61" y="2614"/>
                        </a:lnTo>
                        <a:lnTo>
                          <a:pt x="122" y="2675"/>
                        </a:lnTo>
                        <a:lnTo>
                          <a:pt x="183" y="2675"/>
                        </a:lnTo>
                        <a:lnTo>
                          <a:pt x="3404" y="2188"/>
                        </a:lnTo>
                        <a:lnTo>
                          <a:pt x="6625" y="1641"/>
                        </a:lnTo>
                        <a:lnTo>
                          <a:pt x="9846" y="1034"/>
                        </a:lnTo>
                        <a:lnTo>
                          <a:pt x="13067" y="365"/>
                        </a:lnTo>
                        <a:lnTo>
                          <a:pt x="13188" y="304"/>
                        </a:lnTo>
                        <a:lnTo>
                          <a:pt x="13188" y="183"/>
                        </a:lnTo>
                        <a:lnTo>
                          <a:pt x="13128" y="61"/>
                        </a:lnTo>
                        <a:lnTo>
                          <a:pt x="1300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7" name="Google Shape;87;p14"/>
                  <p:cNvSpPr/>
                  <p:nvPr/>
                </p:nvSpPr>
                <p:spPr>
                  <a:xfrm>
                    <a:off x="6902319" y="3537144"/>
                    <a:ext cx="178232" cy="2014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97" h="3161" extrusionOk="0">
                        <a:moveTo>
                          <a:pt x="669" y="1"/>
                        </a:moveTo>
                        <a:lnTo>
                          <a:pt x="548" y="61"/>
                        </a:lnTo>
                        <a:lnTo>
                          <a:pt x="426" y="183"/>
                        </a:lnTo>
                        <a:lnTo>
                          <a:pt x="244" y="426"/>
                        </a:lnTo>
                        <a:lnTo>
                          <a:pt x="122" y="669"/>
                        </a:lnTo>
                        <a:lnTo>
                          <a:pt x="1" y="973"/>
                        </a:lnTo>
                        <a:lnTo>
                          <a:pt x="1" y="1277"/>
                        </a:lnTo>
                        <a:lnTo>
                          <a:pt x="122" y="1581"/>
                        </a:lnTo>
                        <a:lnTo>
                          <a:pt x="244" y="1885"/>
                        </a:lnTo>
                        <a:lnTo>
                          <a:pt x="791" y="2492"/>
                        </a:lnTo>
                        <a:lnTo>
                          <a:pt x="1338" y="3100"/>
                        </a:lnTo>
                        <a:lnTo>
                          <a:pt x="1459" y="3161"/>
                        </a:lnTo>
                        <a:lnTo>
                          <a:pt x="1581" y="3100"/>
                        </a:lnTo>
                        <a:lnTo>
                          <a:pt x="1642" y="2979"/>
                        </a:lnTo>
                        <a:lnTo>
                          <a:pt x="1581" y="2857"/>
                        </a:lnTo>
                        <a:lnTo>
                          <a:pt x="1034" y="2189"/>
                        </a:lnTo>
                        <a:lnTo>
                          <a:pt x="609" y="1702"/>
                        </a:lnTo>
                        <a:lnTo>
                          <a:pt x="426" y="1398"/>
                        </a:lnTo>
                        <a:lnTo>
                          <a:pt x="366" y="1277"/>
                        </a:lnTo>
                        <a:lnTo>
                          <a:pt x="366" y="1095"/>
                        </a:lnTo>
                        <a:lnTo>
                          <a:pt x="366" y="973"/>
                        </a:lnTo>
                        <a:lnTo>
                          <a:pt x="426" y="791"/>
                        </a:lnTo>
                        <a:lnTo>
                          <a:pt x="609" y="548"/>
                        </a:lnTo>
                        <a:lnTo>
                          <a:pt x="730" y="426"/>
                        </a:lnTo>
                        <a:lnTo>
                          <a:pt x="730" y="365"/>
                        </a:lnTo>
                        <a:lnTo>
                          <a:pt x="791" y="426"/>
                        </a:lnTo>
                        <a:lnTo>
                          <a:pt x="1034" y="669"/>
                        </a:lnTo>
                        <a:lnTo>
                          <a:pt x="1520" y="1216"/>
                        </a:lnTo>
                        <a:lnTo>
                          <a:pt x="2493" y="2432"/>
                        </a:lnTo>
                        <a:lnTo>
                          <a:pt x="2614" y="2553"/>
                        </a:lnTo>
                        <a:lnTo>
                          <a:pt x="2736" y="2492"/>
                        </a:lnTo>
                        <a:lnTo>
                          <a:pt x="2797" y="2432"/>
                        </a:lnTo>
                        <a:lnTo>
                          <a:pt x="2797" y="2249"/>
                        </a:lnTo>
                        <a:lnTo>
                          <a:pt x="1885" y="1155"/>
                        </a:lnTo>
                        <a:lnTo>
                          <a:pt x="1459" y="548"/>
                        </a:lnTo>
                        <a:lnTo>
                          <a:pt x="1216" y="304"/>
                        </a:lnTo>
                        <a:lnTo>
                          <a:pt x="973" y="61"/>
                        </a:lnTo>
                        <a:lnTo>
                          <a:pt x="852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8" name="Google Shape;88;p14"/>
                  <p:cNvSpPr/>
                  <p:nvPr/>
                </p:nvSpPr>
                <p:spPr>
                  <a:xfrm>
                    <a:off x="6735812" y="3719200"/>
                    <a:ext cx="282800" cy="1665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38" h="2614" extrusionOk="0">
                        <a:moveTo>
                          <a:pt x="4194" y="0"/>
                        </a:moveTo>
                        <a:lnTo>
                          <a:pt x="3282" y="304"/>
                        </a:lnTo>
                        <a:lnTo>
                          <a:pt x="2371" y="547"/>
                        </a:lnTo>
                        <a:lnTo>
                          <a:pt x="1398" y="790"/>
                        </a:lnTo>
                        <a:lnTo>
                          <a:pt x="973" y="851"/>
                        </a:lnTo>
                        <a:lnTo>
                          <a:pt x="548" y="972"/>
                        </a:lnTo>
                        <a:lnTo>
                          <a:pt x="244" y="1216"/>
                        </a:lnTo>
                        <a:lnTo>
                          <a:pt x="122" y="1337"/>
                        </a:lnTo>
                        <a:lnTo>
                          <a:pt x="1" y="1459"/>
                        </a:lnTo>
                        <a:lnTo>
                          <a:pt x="1" y="1702"/>
                        </a:lnTo>
                        <a:lnTo>
                          <a:pt x="1" y="1884"/>
                        </a:lnTo>
                        <a:lnTo>
                          <a:pt x="122" y="2188"/>
                        </a:lnTo>
                        <a:lnTo>
                          <a:pt x="244" y="2370"/>
                        </a:lnTo>
                        <a:lnTo>
                          <a:pt x="304" y="2492"/>
                        </a:lnTo>
                        <a:lnTo>
                          <a:pt x="487" y="2553"/>
                        </a:lnTo>
                        <a:lnTo>
                          <a:pt x="669" y="2613"/>
                        </a:lnTo>
                        <a:lnTo>
                          <a:pt x="1155" y="2553"/>
                        </a:lnTo>
                        <a:lnTo>
                          <a:pt x="1641" y="2431"/>
                        </a:lnTo>
                        <a:lnTo>
                          <a:pt x="1702" y="2309"/>
                        </a:lnTo>
                        <a:lnTo>
                          <a:pt x="1702" y="2188"/>
                        </a:lnTo>
                        <a:lnTo>
                          <a:pt x="1641" y="2066"/>
                        </a:lnTo>
                        <a:lnTo>
                          <a:pt x="1520" y="2066"/>
                        </a:lnTo>
                        <a:lnTo>
                          <a:pt x="791" y="2188"/>
                        </a:lnTo>
                        <a:lnTo>
                          <a:pt x="548" y="2188"/>
                        </a:lnTo>
                        <a:lnTo>
                          <a:pt x="487" y="2066"/>
                        </a:lnTo>
                        <a:lnTo>
                          <a:pt x="365" y="1945"/>
                        </a:lnTo>
                        <a:lnTo>
                          <a:pt x="365" y="1762"/>
                        </a:lnTo>
                        <a:lnTo>
                          <a:pt x="365" y="1580"/>
                        </a:lnTo>
                        <a:lnTo>
                          <a:pt x="426" y="1459"/>
                        </a:lnTo>
                        <a:lnTo>
                          <a:pt x="608" y="1337"/>
                        </a:lnTo>
                        <a:lnTo>
                          <a:pt x="730" y="1276"/>
                        </a:lnTo>
                        <a:lnTo>
                          <a:pt x="1095" y="1216"/>
                        </a:lnTo>
                        <a:lnTo>
                          <a:pt x="1459" y="1155"/>
                        </a:lnTo>
                        <a:lnTo>
                          <a:pt x="2918" y="790"/>
                        </a:lnTo>
                        <a:lnTo>
                          <a:pt x="4316" y="365"/>
                        </a:lnTo>
                        <a:lnTo>
                          <a:pt x="4437" y="243"/>
                        </a:lnTo>
                        <a:lnTo>
                          <a:pt x="4437" y="122"/>
                        </a:lnTo>
                        <a:lnTo>
                          <a:pt x="437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9" name="Google Shape;89;p14"/>
                  <p:cNvSpPr/>
                  <p:nvPr/>
                </p:nvSpPr>
                <p:spPr>
                  <a:xfrm>
                    <a:off x="6774555" y="3862449"/>
                    <a:ext cx="54292" cy="11240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52" h="1764" extrusionOk="0">
                        <a:moveTo>
                          <a:pt x="365" y="1"/>
                        </a:moveTo>
                        <a:lnTo>
                          <a:pt x="304" y="61"/>
                        </a:lnTo>
                        <a:lnTo>
                          <a:pt x="61" y="608"/>
                        </a:lnTo>
                        <a:lnTo>
                          <a:pt x="0" y="852"/>
                        </a:lnTo>
                        <a:lnTo>
                          <a:pt x="0" y="1155"/>
                        </a:lnTo>
                        <a:lnTo>
                          <a:pt x="61" y="1398"/>
                        </a:lnTo>
                        <a:lnTo>
                          <a:pt x="243" y="1581"/>
                        </a:lnTo>
                        <a:lnTo>
                          <a:pt x="426" y="1702"/>
                        </a:lnTo>
                        <a:lnTo>
                          <a:pt x="669" y="1763"/>
                        </a:lnTo>
                        <a:lnTo>
                          <a:pt x="790" y="1702"/>
                        </a:lnTo>
                        <a:lnTo>
                          <a:pt x="851" y="1581"/>
                        </a:lnTo>
                        <a:lnTo>
                          <a:pt x="790" y="1459"/>
                        </a:lnTo>
                        <a:lnTo>
                          <a:pt x="669" y="1398"/>
                        </a:lnTo>
                        <a:lnTo>
                          <a:pt x="547" y="1398"/>
                        </a:lnTo>
                        <a:lnTo>
                          <a:pt x="487" y="1277"/>
                        </a:lnTo>
                        <a:lnTo>
                          <a:pt x="365" y="1155"/>
                        </a:lnTo>
                        <a:lnTo>
                          <a:pt x="365" y="1095"/>
                        </a:lnTo>
                        <a:lnTo>
                          <a:pt x="304" y="1034"/>
                        </a:lnTo>
                        <a:lnTo>
                          <a:pt x="304" y="973"/>
                        </a:lnTo>
                        <a:lnTo>
                          <a:pt x="365" y="852"/>
                        </a:lnTo>
                        <a:lnTo>
                          <a:pt x="426" y="669"/>
                        </a:lnTo>
                        <a:lnTo>
                          <a:pt x="608" y="244"/>
                        </a:lnTo>
                        <a:lnTo>
                          <a:pt x="608" y="122"/>
                        </a:lnTo>
                        <a:lnTo>
                          <a:pt x="547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0" name="Google Shape;90;p14"/>
                  <p:cNvSpPr/>
                  <p:nvPr/>
                </p:nvSpPr>
                <p:spPr>
                  <a:xfrm>
                    <a:off x="6778442" y="3955421"/>
                    <a:ext cx="46517" cy="1123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30" h="1763" extrusionOk="0">
                        <a:moveTo>
                          <a:pt x="486" y="0"/>
                        </a:moveTo>
                        <a:lnTo>
                          <a:pt x="365" y="61"/>
                        </a:lnTo>
                        <a:lnTo>
                          <a:pt x="122" y="547"/>
                        </a:lnTo>
                        <a:lnTo>
                          <a:pt x="0" y="790"/>
                        </a:lnTo>
                        <a:lnTo>
                          <a:pt x="0" y="1033"/>
                        </a:lnTo>
                        <a:lnTo>
                          <a:pt x="61" y="1277"/>
                        </a:lnTo>
                        <a:lnTo>
                          <a:pt x="122" y="1459"/>
                        </a:lnTo>
                        <a:lnTo>
                          <a:pt x="304" y="1641"/>
                        </a:lnTo>
                        <a:lnTo>
                          <a:pt x="486" y="1763"/>
                        </a:lnTo>
                        <a:lnTo>
                          <a:pt x="669" y="1702"/>
                        </a:lnTo>
                        <a:lnTo>
                          <a:pt x="729" y="1641"/>
                        </a:lnTo>
                        <a:lnTo>
                          <a:pt x="729" y="1459"/>
                        </a:lnTo>
                        <a:lnTo>
                          <a:pt x="608" y="1398"/>
                        </a:lnTo>
                        <a:lnTo>
                          <a:pt x="547" y="1398"/>
                        </a:lnTo>
                        <a:lnTo>
                          <a:pt x="486" y="1337"/>
                        </a:lnTo>
                        <a:lnTo>
                          <a:pt x="426" y="1277"/>
                        </a:lnTo>
                        <a:lnTo>
                          <a:pt x="426" y="1216"/>
                        </a:lnTo>
                        <a:lnTo>
                          <a:pt x="365" y="1094"/>
                        </a:lnTo>
                        <a:lnTo>
                          <a:pt x="365" y="1033"/>
                        </a:lnTo>
                        <a:lnTo>
                          <a:pt x="365" y="973"/>
                        </a:lnTo>
                        <a:lnTo>
                          <a:pt x="365" y="790"/>
                        </a:lnTo>
                        <a:lnTo>
                          <a:pt x="486" y="669"/>
                        </a:lnTo>
                        <a:lnTo>
                          <a:pt x="729" y="243"/>
                        </a:lnTo>
                        <a:lnTo>
                          <a:pt x="729" y="122"/>
                        </a:lnTo>
                        <a:lnTo>
                          <a:pt x="669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1" name="Google Shape;91;p14"/>
                  <p:cNvSpPr/>
                  <p:nvPr/>
                </p:nvSpPr>
                <p:spPr>
                  <a:xfrm>
                    <a:off x="6793927" y="4040619"/>
                    <a:ext cx="422162" cy="1084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25" h="1702" extrusionOk="0">
                        <a:moveTo>
                          <a:pt x="365" y="0"/>
                        </a:moveTo>
                        <a:lnTo>
                          <a:pt x="243" y="61"/>
                        </a:lnTo>
                        <a:lnTo>
                          <a:pt x="61" y="365"/>
                        </a:lnTo>
                        <a:lnTo>
                          <a:pt x="0" y="669"/>
                        </a:lnTo>
                        <a:lnTo>
                          <a:pt x="61" y="1033"/>
                        </a:lnTo>
                        <a:lnTo>
                          <a:pt x="243" y="1337"/>
                        </a:lnTo>
                        <a:lnTo>
                          <a:pt x="365" y="1520"/>
                        </a:lnTo>
                        <a:lnTo>
                          <a:pt x="547" y="1580"/>
                        </a:lnTo>
                        <a:lnTo>
                          <a:pt x="790" y="1641"/>
                        </a:lnTo>
                        <a:lnTo>
                          <a:pt x="1033" y="1702"/>
                        </a:lnTo>
                        <a:lnTo>
                          <a:pt x="1459" y="1702"/>
                        </a:lnTo>
                        <a:lnTo>
                          <a:pt x="1884" y="1641"/>
                        </a:lnTo>
                        <a:lnTo>
                          <a:pt x="3039" y="1520"/>
                        </a:lnTo>
                        <a:lnTo>
                          <a:pt x="4194" y="1277"/>
                        </a:lnTo>
                        <a:lnTo>
                          <a:pt x="5348" y="1033"/>
                        </a:lnTo>
                        <a:lnTo>
                          <a:pt x="6503" y="730"/>
                        </a:lnTo>
                        <a:lnTo>
                          <a:pt x="6625" y="608"/>
                        </a:lnTo>
                        <a:lnTo>
                          <a:pt x="6625" y="486"/>
                        </a:lnTo>
                        <a:lnTo>
                          <a:pt x="6503" y="365"/>
                        </a:lnTo>
                        <a:lnTo>
                          <a:pt x="6382" y="365"/>
                        </a:lnTo>
                        <a:lnTo>
                          <a:pt x="5531" y="608"/>
                        </a:lnTo>
                        <a:lnTo>
                          <a:pt x="4680" y="851"/>
                        </a:lnTo>
                        <a:lnTo>
                          <a:pt x="3768" y="1033"/>
                        </a:lnTo>
                        <a:lnTo>
                          <a:pt x="2857" y="1155"/>
                        </a:lnTo>
                        <a:lnTo>
                          <a:pt x="2006" y="1277"/>
                        </a:lnTo>
                        <a:lnTo>
                          <a:pt x="1094" y="1337"/>
                        </a:lnTo>
                        <a:lnTo>
                          <a:pt x="851" y="1277"/>
                        </a:lnTo>
                        <a:lnTo>
                          <a:pt x="669" y="1216"/>
                        </a:lnTo>
                        <a:lnTo>
                          <a:pt x="547" y="1094"/>
                        </a:lnTo>
                        <a:lnTo>
                          <a:pt x="426" y="973"/>
                        </a:lnTo>
                        <a:lnTo>
                          <a:pt x="365" y="790"/>
                        </a:lnTo>
                        <a:lnTo>
                          <a:pt x="365" y="608"/>
                        </a:lnTo>
                        <a:lnTo>
                          <a:pt x="426" y="486"/>
                        </a:lnTo>
                        <a:lnTo>
                          <a:pt x="486" y="365"/>
                        </a:lnTo>
                        <a:lnTo>
                          <a:pt x="547" y="183"/>
                        </a:lnTo>
                        <a:lnTo>
                          <a:pt x="486" y="61"/>
                        </a:lnTo>
                        <a:lnTo>
                          <a:pt x="365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2" name="Google Shape;92;p14"/>
                  <p:cNvSpPr/>
                  <p:nvPr/>
                </p:nvSpPr>
                <p:spPr>
                  <a:xfrm>
                    <a:off x="7061117" y="3684344"/>
                    <a:ext cx="158860" cy="20913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3" h="3282" extrusionOk="0">
                        <a:moveTo>
                          <a:pt x="183" y="0"/>
                        </a:moveTo>
                        <a:lnTo>
                          <a:pt x="61" y="61"/>
                        </a:lnTo>
                        <a:lnTo>
                          <a:pt x="1" y="182"/>
                        </a:lnTo>
                        <a:lnTo>
                          <a:pt x="61" y="304"/>
                        </a:lnTo>
                        <a:lnTo>
                          <a:pt x="1581" y="1641"/>
                        </a:lnTo>
                        <a:lnTo>
                          <a:pt x="1824" y="1945"/>
                        </a:lnTo>
                        <a:lnTo>
                          <a:pt x="1945" y="2127"/>
                        </a:lnTo>
                        <a:lnTo>
                          <a:pt x="2006" y="2309"/>
                        </a:lnTo>
                        <a:lnTo>
                          <a:pt x="2067" y="2735"/>
                        </a:lnTo>
                        <a:lnTo>
                          <a:pt x="2128" y="2917"/>
                        </a:lnTo>
                        <a:lnTo>
                          <a:pt x="2189" y="3160"/>
                        </a:lnTo>
                        <a:lnTo>
                          <a:pt x="2310" y="3282"/>
                        </a:lnTo>
                        <a:lnTo>
                          <a:pt x="2432" y="3221"/>
                        </a:lnTo>
                        <a:lnTo>
                          <a:pt x="2492" y="3100"/>
                        </a:lnTo>
                        <a:lnTo>
                          <a:pt x="2492" y="2978"/>
                        </a:lnTo>
                        <a:lnTo>
                          <a:pt x="2432" y="2796"/>
                        </a:lnTo>
                        <a:lnTo>
                          <a:pt x="2432" y="2553"/>
                        </a:lnTo>
                        <a:lnTo>
                          <a:pt x="2432" y="2309"/>
                        </a:lnTo>
                        <a:lnTo>
                          <a:pt x="2371" y="2127"/>
                        </a:lnTo>
                        <a:lnTo>
                          <a:pt x="2128" y="1763"/>
                        </a:lnTo>
                        <a:lnTo>
                          <a:pt x="1824" y="1459"/>
                        </a:lnTo>
                        <a:lnTo>
                          <a:pt x="365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3" name="Google Shape;93;p14"/>
                  <p:cNvSpPr/>
                  <p:nvPr/>
                </p:nvSpPr>
                <p:spPr>
                  <a:xfrm>
                    <a:off x="7196655" y="4067701"/>
                    <a:ext cx="127891" cy="233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07" h="366" extrusionOk="0">
                        <a:moveTo>
                          <a:pt x="183" y="1"/>
                        </a:moveTo>
                        <a:lnTo>
                          <a:pt x="62" y="61"/>
                        </a:lnTo>
                        <a:lnTo>
                          <a:pt x="1" y="183"/>
                        </a:lnTo>
                        <a:lnTo>
                          <a:pt x="62" y="305"/>
                        </a:lnTo>
                        <a:lnTo>
                          <a:pt x="183" y="365"/>
                        </a:lnTo>
                        <a:lnTo>
                          <a:pt x="1824" y="365"/>
                        </a:lnTo>
                        <a:lnTo>
                          <a:pt x="1946" y="305"/>
                        </a:lnTo>
                        <a:lnTo>
                          <a:pt x="2006" y="183"/>
                        </a:lnTo>
                        <a:lnTo>
                          <a:pt x="1946" y="61"/>
                        </a:lnTo>
                        <a:lnTo>
                          <a:pt x="182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4" name="Google Shape;94;p14"/>
                  <p:cNvSpPr/>
                  <p:nvPr/>
                </p:nvSpPr>
                <p:spPr>
                  <a:xfrm>
                    <a:off x="8068002" y="3715313"/>
                    <a:ext cx="62066" cy="2478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4" h="3890" extrusionOk="0">
                        <a:moveTo>
                          <a:pt x="487" y="0"/>
                        </a:moveTo>
                        <a:lnTo>
                          <a:pt x="426" y="61"/>
                        </a:lnTo>
                        <a:lnTo>
                          <a:pt x="366" y="183"/>
                        </a:lnTo>
                        <a:lnTo>
                          <a:pt x="487" y="608"/>
                        </a:lnTo>
                        <a:lnTo>
                          <a:pt x="609" y="1033"/>
                        </a:lnTo>
                        <a:lnTo>
                          <a:pt x="609" y="1520"/>
                        </a:lnTo>
                        <a:lnTo>
                          <a:pt x="609" y="1945"/>
                        </a:lnTo>
                        <a:lnTo>
                          <a:pt x="548" y="2370"/>
                        </a:lnTo>
                        <a:lnTo>
                          <a:pt x="426" y="2796"/>
                        </a:lnTo>
                        <a:lnTo>
                          <a:pt x="305" y="3161"/>
                        </a:lnTo>
                        <a:lnTo>
                          <a:pt x="1" y="3525"/>
                        </a:lnTo>
                        <a:lnTo>
                          <a:pt x="1" y="3707"/>
                        </a:lnTo>
                        <a:lnTo>
                          <a:pt x="62" y="3829"/>
                        </a:lnTo>
                        <a:lnTo>
                          <a:pt x="183" y="3890"/>
                        </a:lnTo>
                        <a:lnTo>
                          <a:pt x="305" y="3829"/>
                        </a:lnTo>
                        <a:lnTo>
                          <a:pt x="548" y="3404"/>
                        </a:lnTo>
                        <a:lnTo>
                          <a:pt x="791" y="2978"/>
                        </a:lnTo>
                        <a:lnTo>
                          <a:pt x="913" y="2492"/>
                        </a:lnTo>
                        <a:lnTo>
                          <a:pt x="973" y="2006"/>
                        </a:lnTo>
                        <a:lnTo>
                          <a:pt x="973" y="1520"/>
                        </a:lnTo>
                        <a:lnTo>
                          <a:pt x="973" y="1033"/>
                        </a:lnTo>
                        <a:lnTo>
                          <a:pt x="852" y="547"/>
                        </a:lnTo>
                        <a:lnTo>
                          <a:pt x="730" y="122"/>
                        </a:lnTo>
                        <a:lnTo>
                          <a:pt x="669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5" name="Google Shape;95;p14"/>
                  <p:cNvSpPr/>
                  <p:nvPr/>
                </p:nvSpPr>
                <p:spPr>
                  <a:xfrm>
                    <a:off x="5988406" y="2286264"/>
                    <a:ext cx="650670" cy="3486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211" h="5471" extrusionOk="0">
                        <a:moveTo>
                          <a:pt x="7536" y="1"/>
                        </a:moveTo>
                        <a:lnTo>
                          <a:pt x="7111" y="122"/>
                        </a:lnTo>
                        <a:lnTo>
                          <a:pt x="5288" y="608"/>
                        </a:lnTo>
                        <a:lnTo>
                          <a:pt x="4923" y="730"/>
                        </a:lnTo>
                        <a:lnTo>
                          <a:pt x="4558" y="851"/>
                        </a:lnTo>
                        <a:lnTo>
                          <a:pt x="4254" y="1094"/>
                        </a:lnTo>
                        <a:lnTo>
                          <a:pt x="3950" y="1338"/>
                        </a:lnTo>
                        <a:lnTo>
                          <a:pt x="2978" y="2188"/>
                        </a:lnTo>
                        <a:lnTo>
                          <a:pt x="2127" y="3100"/>
                        </a:lnTo>
                        <a:lnTo>
                          <a:pt x="1094" y="4133"/>
                        </a:lnTo>
                        <a:lnTo>
                          <a:pt x="61" y="5166"/>
                        </a:lnTo>
                        <a:lnTo>
                          <a:pt x="0" y="5288"/>
                        </a:lnTo>
                        <a:lnTo>
                          <a:pt x="61" y="5409"/>
                        </a:lnTo>
                        <a:lnTo>
                          <a:pt x="182" y="5470"/>
                        </a:lnTo>
                        <a:lnTo>
                          <a:pt x="304" y="5409"/>
                        </a:lnTo>
                        <a:lnTo>
                          <a:pt x="1094" y="4680"/>
                        </a:lnTo>
                        <a:lnTo>
                          <a:pt x="1884" y="3890"/>
                        </a:lnTo>
                        <a:lnTo>
                          <a:pt x="3464" y="2249"/>
                        </a:lnTo>
                        <a:lnTo>
                          <a:pt x="4133" y="1641"/>
                        </a:lnTo>
                        <a:lnTo>
                          <a:pt x="4437" y="1398"/>
                        </a:lnTo>
                        <a:lnTo>
                          <a:pt x="4741" y="1216"/>
                        </a:lnTo>
                        <a:lnTo>
                          <a:pt x="5105" y="1034"/>
                        </a:lnTo>
                        <a:lnTo>
                          <a:pt x="5470" y="912"/>
                        </a:lnTo>
                        <a:lnTo>
                          <a:pt x="7050" y="547"/>
                        </a:lnTo>
                        <a:lnTo>
                          <a:pt x="7475" y="426"/>
                        </a:lnTo>
                        <a:lnTo>
                          <a:pt x="7658" y="365"/>
                        </a:lnTo>
                        <a:lnTo>
                          <a:pt x="7901" y="365"/>
                        </a:lnTo>
                        <a:lnTo>
                          <a:pt x="8083" y="487"/>
                        </a:lnTo>
                        <a:lnTo>
                          <a:pt x="8265" y="608"/>
                        </a:lnTo>
                        <a:lnTo>
                          <a:pt x="8630" y="912"/>
                        </a:lnTo>
                        <a:lnTo>
                          <a:pt x="9299" y="1459"/>
                        </a:lnTo>
                        <a:lnTo>
                          <a:pt x="9602" y="1702"/>
                        </a:lnTo>
                        <a:lnTo>
                          <a:pt x="9724" y="1824"/>
                        </a:lnTo>
                        <a:lnTo>
                          <a:pt x="9785" y="1885"/>
                        </a:lnTo>
                        <a:lnTo>
                          <a:pt x="9785" y="2006"/>
                        </a:lnTo>
                        <a:lnTo>
                          <a:pt x="9663" y="2128"/>
                        </a:lnTo>
                        <a:lnTo>
                          <a:pt x="9177" y="2614"/>
                        </a:lnTo>
                        <a:lnTo>
                          <a:pt x="8934" y="2857"/>
                        </a:lnTo>
                        <a:lnTo>
                          <a:pt x="8630" y="3039"/>
                        </a:lnTo>
                        <a:lnTo>
                          <a:pt x="8509" y="3161"/>
                        </a:lnTo>
                        <a:lnTo>
                          <a:pt x="8569" y="3282"/>
                        </a:lnTo>
                        <a:lnTo>
                          <a:pt x="8630" y="3343"/>
                        </a:lnTo>
                        <a:lnTo>
                          <a:pt x="8812" y="3343"/>
                        </a:lnTo>
                        <a:lnTo>
                          <a:pt x="9359" y="2978"/>
                        </a:lnTo>
                        <a:lnTo>
                          <a:pt x="9846" y="2492"/>
                        </a:lnTo>
                        <a:lnTo>
                          <a:pt x="10028" y="2249"/>
                        </a:lnTo>
                        <a:lnTo>
                          <a:pt x="10149" y="2006"/>
                        </a:lnTo>
                        <a:lnTo>
                          <a:pt x="10210" y="1824"/>
                        </a:lnTo>
                        <a:lnTo>
                          <a:pt x="10149" y="1702"/>
                        </a:lnTo>
                        <a:lnTo>
                          <a:pt x="9906" y="1459"/>
                        </a:lnTo>
                        <a:lnTo>
                          <a:pt x="8509" y="304"/>
                        </a:lnTo>
                        <a:lnTo>
                          <a:pt x="8265" y="122"/>
                        </a:lnTo>
                        <a:lnTo>
                          <a:pt x="7962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6" name="Google Shape;96;p14"/>
                  <p:cNvSpPr/>
                  <p:nvPr/>
                </p:nvSpPr>
                <p:spPr>
                  <a:xfrm>
                    <a:off x="6402732" y="2367575"/>
                    <a:ext cx="143376" cy="6588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50" h="1034" extrusionOk="0">
                        <a:moveTo>
                          <a:pt x="973" y="1"/>
                        </a:moveTo>
                        <a:lnTo>
                          <a:pt x="670" y="62"/>
                        </a:lnTo>
                        <a:lnTo>
                          <a:pt x="62" y="305"/>
                        </a:lnTo>
                        <a:lnTo>
                          <a:pt x="1" y="426"/>
                        </a:lnTo>
                        <a:lnTo>
                          <a:pt x="1" y="548"/>
                        </a:lnTo>
                        <a:lnTo>
                          <a:pt x="123" y="669"/>
                        </a:lnTo>
                        <a:lnTo>
                          <a:pt x="244" y="609"/>
                        </a:lnTo>
                        <a:lnTo>
                          <a:pt x="730" y="426"/>
                        </a:lnTo>
                        <a:lnTo>
                          <a:pt x="1034" y="365"/>
                        </a:lnTo>
                        <a:lnTo>
                          <a:pt x="1156" y="365"/>
                        </a:lnTo>
                        <a:lnTo>
                          <a:pt x="1520" y="730"/>
                        </a:lnTo>
                        <a:lnTo>
                          <a:pt x="1946" y="1034"/>
                        </a:lnTo>
                        <a:lnTo>
                          <a:pt x="2128" y="1034"/>
                        </a:lnTo>
                        <a:lnTo>
                          <a:pt x="2189" y="973"/>
                        </a:lnTo>
                        <a:lnTo>
                          <a:pt x="2250" y="852"/>
                        </a:lnTo>
                        <a:lnTo>
                          <a:pt x="2128" y="730"/>
                        </a:lnTo>
                        <a:lnTo>
                          <a:pt x="1703" y="426"/>
                        </a:lnTo>
                        <a:lnTo>
                          <a:pt x="1460" y="183"/>
                        </a:lnTo>
                        <a:lnTo>
                          <a:pt x="1277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7" name="Google Shape;97;p14"/>
                  <p:cNvSpPr/>
                  <p:nvPr/>
                </p:nvSpPr>
                <p:spPr>
                  <a:xfrm>
                    <a:off x="6352391" y="2367575"/>
                    <a:ext cx="197603" cy="1704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01" h="2675" extrusionOk="0">
                        <a:moveTo>
                          <a:pt x="62" y="1"/>
                        </a:moveTo>
                        <a:lnTo>
                          <a:pt x="1" y="122"/>
                        </a:lnTo>
                        <a:lnTo>
                          <a:pt x="1" y="244"/>
                        </a:lnTo>
                        <a:lnTo>
                          <a:pt x="122" y="305"/>
                        </a:lnTo>
                        <a:lnTo>
                          <a:pt x="973" y="669"/>
                        </a:lnTo>
                        <a:lnTo>
                          <a:pt x="1763" y="1095"/>
                        </a:lnTo>
                        <a:lnTo>
                          <a:pt x="2189" y="1338"/>
                        </a:lnTo>
                        <a:lnTo>
                          <a:pt x="2553" y="1642"/>
                        </a:lnTo>
                        <a:lnTo>
                          <a:pt x="2675" y="1824"/>
                        </a:lnTo>
                        <a:lnTo>
                          <a:pt x="2736" y="2006"/>
                        </a:lnTo>
                        <a:lnTo>
                          <a:pt x="2736" y="2249"/>
                        </a:lnTo>
                        <a:lnTo>
                          <a:pt x="2675" y="2493"/>
                        </a:lnTo>
                        <a:lnTo>
                          <a:pt x="2736" y="2614"/>
                        </a:lnTo>
                        <a:lnTo>
                          <a:pt x="2797" y="2675"/>
                        </a:lnTo>
                        <a:lnTo>
                          <a:pt x="2918" y="2675"/>
                        </a:lnTo>
                        <a:lnTo>
                          <a:pt x="3040" y="2553"/>
                        </a:lnTo>
                        <a:lnTo>
                          <a:pt x="3100" y="2310"/>
                        </a:lnTo>
                        <a:lnTo>
                          <a:pt x="3100" y="2067"/>
                        </a:lnTo>
                        <a:lnTo>
                          <a:pt x="3040" y="1824"/>
                        </a:lnTo>
                        <a:lnTo>
                          <a:pt x="2918" y="1581"/>
                        </a:lnTo>
                        <a:lnTo>
                          <a:pt x="2797" y="1399"/>
                        </a:lnTo>
                        <a:lnTo>
                          <a:pt x="2614" y="1216"/>
                        </a:lnTo>
                        <a:lnTo>
                          <a:pt x="2128" y="912"/>
                        </a:lnTo>
                        <a:lnTo>
                          <a:pt x="1216" y="365"/>
                        </a:lnTo>
                        <a:lnTo>
                          <a:pt x="24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8" name="Google Shape;98;p14"/>
                  <p:cNvSpPr/>
                  <p:nvPr/>
                </p:nvSpPr>
                <p:spPr>
                  <a:xfrm>
                    <a:off x="6491817" y="2410205"/>
                    <a:ext cx="42694" cy="426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669" extrusionOk="0">
                        <a:moveTo>
                          <a:pt x="426" y="0"/>
                        </a:moveTo>
                        <a:lnTo>
                          <a:pt x="365" y="61"/>
                        </a:lnTo>
                        <a:lnTo>
                          <a:pt x="62" y="365"/>
                        </a:lnTo>
                        <a:lnTo>
                          <a:pt x="1" y="486"/>
                        </a:lnTo>
                        <a:lnTo>
                          <a:pt x="62" y="547"/>
                        </a:lnTo>
                        <a:lnTo>
                          <a:pt x="122" y="669"/>
                        </a:lnTo>
                        <a:lnTo>
                          <a:pt x="305" y="669"/>
                        </a:lnTo>
                        <a:lnTo>
                          <a:pt x="365" y="608"/>
                        </a:lnTo>
                        <a:lnTo>
                          <a:pt x="426" y="547"/>
                        </a:lnTo>
                        <a:lnTo>
                          <a:pt x="365" y="547"/>
                        </a:lnTo>
                        <a:lnTo>
                          <a:pt x="609" y="304"/>
                        </a:lnTo>
                        <a:lnTo>
                          <a:pt x="669" y="183"/>
                        </a:lnTo>
                        <a:lnTo>
                          <a:pt x="609" y="61"/>
                        </a:lnTo>
                        <a:lnTo>
                          <a:pt x="487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9" name="Google Shape;99;p14"/>
                  <p:cNvSpPr/>
                  <p:nvPr/>
                </p:nvSpPr>
                <p:spPr>
                  <a:xfrm>
                    <a:off x="6348568" y="2448949"/>
                    <a:ext cx="201427" cy="1665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61" h="2614" extrusionOk="0">
                        <a:moveTo>
                          <a:pt x="61" y="0"/>
                        </a:moveTo>
                        <a:lnTo>
                          <a:pt x="0" y="122"/>
                        </a:lnTo>
                        <a:lnTo>
                          <a:pt x="0" y="243"/>
                        </a:lnTo>
                        <a:lnTo>
                          <a:pt x="122" y="304"/>
                        </a:lnTo>
                        <a:lnTo>
                          <a:pt x="1094" y="669"/>
                        </a:lnTo>
                        <a:lnTo>
                          <a:pt x="2006" y="1094"/>
                        </a:lnTo>
                        <a:lnTo>
                          <a:pt x="2431" y="1276"/>
                        </a:lnTo>
                        <a:lnTo>
                          <a:pt x="2613" y="1398"/>
                        </a:lnTo>
                        <a:lnTo>
                          <a:pt x="2796" y="1519"/>
                        </a:lnTo>
                        <a:lnTo>
                          <a:pt x="2796" y="1641"/>
                        </a:lnTo>
                        <a:lnTo>
                          <a:pt x="2796" y="1702"/>
                        </a:lnTo>
                        <a:lnTo>
                          <a:pt x="2735" y="1945"/>
                        </a:lnTo>
                        <a:lnTo>
                          <a:pt x="2492" y="2370"/>
                        </a:lnTo>
                        <a:lnTo>
                          <a:pt x="2492" y="2492"/>
                        </a:lnTo>
                        <a:lnTo>
                          <a:pt x="2553" y="2613"/>
                        </a:lnTo>
                        <a:lnTo>
                          <a:pt x="2735" y="2613"/>
                        </a:lnTo>
                        <a:lnTo>
                          <a:pt x="2796" y="2553"/>
                        </a:lnTo>
                        <a:lnTo>
                          <a:pt x="3100" y="2066"/>
                        </a:lnTo>
                        <a:lnTo>
                          <a:pt x="3160" y="1823"/>
                        </a:lnTo>
                        <a:lnTo>
                          <a:pt x="3160" y="1580"/>
                        </a:lnTo>
                        <a:lnTo>
                          <a:pt x="3100" y="1276"/>
                        </a:lnTo>
                        <a:lnTo>
                          <a:pt x="2917" y="1155"/>
                        </a:lnTo>
                        <a:lnTo>
                          <a:pt x="2431" y="851"/>
                        </a:lnTo>
                        <a:lnTo>
                          <a:pt x="1337" y="365"/>
                        </a:lnTo>
                        <a:lnTo>
                          <a:pt x="24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" name="Google Shape;100;p14"/>
                  <p:cNvSpPr/>
                  <p:nvPr/>
                </p:nvSpPr>
                <p:spPr>
                  <a:xfrm>
                    <a:off x="6352391" y="2526372"/>
                    <a:ext cx="170458" cy="1665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75" h="2614" extrusionOk="0">
                        <a:moveTo>
                          <a:pt x="122" y="1"/>
                        </a:moveTo>
                        <a:lnTo>
                          <a:pt x="1" y="122"/>
                        </a:lnTo>
                        <a:lnTo>
                          <a:pt x="62" y="244"/>
                        </a:lnTo>
                        <a:lnTo>
                          <a:pt x="122" y="365"/>
                        </a:lnTo>
                        <a:lnTo>
                          <a:pt x="1216" y="730"/>
                        </a:lnTo>
                        <a:lnTo>
                          <a:pt x="1824" y="973"/>
                        </a:lnTo>
                        <a:lnTo>
                          <a:pt x="2067" y="1094"/>
                        </a:lnTo>
                        <a:lnTo>
                          <a:pt x="2310" y="1277"/>
                        </a:lnTo>
                        <a:lnTo>
                          <a:pt x="2310" y="1338"/>
                        </a:lnTo>
                        <a:lnTo>
                          <a:pt x="2189" y="1641"/>
                        </a:lnTo>
                        <a:lnTo>
                          <a:pt x="2128" y="1885"/>
                        </a:lnTo>
                        <a:lnTo>
                          <a:pt x="2006" y="2067"/>
                        </a:lnTo>
                        <a:lnTo>
                          <a:pt x="1824" y="2188"/>
                        </a:lnTo>
                        <a:lnTo>
                          <a:pt x="1581" y="2249"/>
                        </a:lnTo>
                        <a:lnTo>
                          <a:pt x="1399" y="2188"/>
                        </a:lnTo>
                        <a:lnTo>
                          <a:pt x="1216" y="2006"/>
                        </a:lnTo>
                        <a:lnTo>
                          <a:pt x="1034" y="1945"/>
                        </a:lnTo>
                        <a:lnTo>
                          <a:pt x="913" y="2006"/>
                        </a:lnTo>
                        <a:lnTo>
                          <a:pt x="913" y="2128"/>
                        </a:lnTo>
                        <a:lnTo>
                          <a:pt x="913" y="2310"/>
                        </a:lnTo>
                        <a:lnTo>
                          <a:pt x="1095" y="2431"/>
                        </a:lnTo>
                        <a:lnTo>
                          <a:pt x="1338" y="2553"/>
                        </a:lnTo>
                        <a:lnTo>
                          <a:pt x="1581" y="2614"/>
                        </a:lnTo>
                        <a:lnTo>
                          <a:pt x="1824" y="2553"/>
                        </a:lnTo>
                        <a:lnTo>
                          <a:pt x="2067" y="2431"/>
                        </a:lnTo>
                        <a:lnTo>
                          <a:pt x="2250" y="2310"/>
                        </a:lnTo>
                        <a:lnTo>
                          <a:pt x="2432" y="2067"/>
                        </a:lnTo>
                        <a:lnTo>
                          <a:pt x="2493" y="1824"/>
                        </a:lnTo>
                        <a:lnTo>
                          <a:pt x="2614" y="1641"/>
                        </a:lnTo>
                        <a:lnTo>
                          <a:pt x="2675" y="1398"/>
                        </a:lnTo>
                        <a:lnTo>
                          <a:pt x="2675" y="1277"/>
                        </a:lnTo>
                        <a:lnTo>
                          <a:pt x="2675" y="1155"/>
                        </a:lnTo>
                        <a:lnTo>
                          <a:pt x="2493" y="973"/>
                        </a:lnTo>
                        <a:lnTo>
                          <a:pt x="2006" y="669"/>
                        </a:lnTo>
                        <a:lnTo>
                          <a:pt x="1460" y="487"/>
                        </a:lnTo>
                        <a:lnTo>
                          <a:pt x="24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" name="Google Shape;101;p14"/>
                  <p:cNvSpPr/>
                  <p:nvPr/>
                </p:nvSpPr>
                <p:spPr>
                  <a:xfrm>
                    <a:off x="6240112" y="2615457"/>
                    <a:ext cx="170458" cy="10463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75" h="1642" extrusionOk="0">
                        <a:moveTo>
                          <a:pt x="2492" y="0"/>
                        </a:moveTo>
                        <a:lnTo>
                          <a:pt x="2371" y="61"/>
                        </a:lnTo>
                        <a:lnTo>
                          <a:pt x="2128" y="304"/>
                        </a:lnTo>
                        <a:lnTo>
                          <a:pt x="1884" y="487"/>
                        </a:lnTo>
                        <a:lnTo>
                          <a:pt x="1398" y="790"/>
                        </a:lnTo>
                        <a:lnTo>
                          <a:pt x="851" y="1094"/>
                        </a:lnTo>
                        <a:lnTo>
                          <a:pt x="487" y="1216"/>
                        </a:lnTo>
                        <a:lnTo>
                          <a:pt x="183" y="1277"/>
                        </a:lnTo>
                        <a:lnTo>
                          <a:pt x="61" y="1337"/>
                        </a:lnTo>
                        <a:lnTo>
                          <a:pt x="0" y="1459"/>
                        </a:lnTo>
                        <a:lnTo>
                          <a:pt x="61" y="1580"/>
                        </a:lnTo>
                        <a:lnTo>
                          <a:pt x="183" y="1641"/>
                        </a:lnTo>
                        <a:lnTo>
                          <a:pt x="547" y="1580"/>
                        </a:lnTo>
                        <a:lnTo>
                          <a:pt x="912" y="1459"/>
                        </a:lnTo>
                        <a:lnTo>
                          <a:pt x="1520" y="1155"/>
                        </a:lnTo>
                        <a:lnTo>
                          <a:pt x="2128" y="790"/>
                        </a:lnTo>
                        <a:lnTo>
                          <a:pt x="2371" y="547"/>
                        </a:lnTo>
                        <a:lnTo>
                          <a:pt x="2614" y="304"/>
                        </a:lnTo>
                        <a:lnTo>
                          <a:pt x="2675" y="183"/>
                        </a:lnTo>
                        <a:lnTo>
                          <a:pt x="2614" y="61"/>
                        </a:lnTo>
                        <a:lnTo>
                          <a:pt x="249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2" name="Google Shape;102;p14"/>
                  <p:cNvSpPr/>
                  <p:nvPr/>
                </p:nvSpPr>
                <p:spPr>
                  <a:xfrm>
                    <a:off x="6364052" y="2603859"/>
                    <a:ext cx="100745" cy="5422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1" h="851" extrusionOk="0">
                        <a:moveTo>
                          <a:pt x="122" y="0"/>
                        </a:moveTo>
                        <a:lnTo>
                          <a:pt x="0" y="61"/>
                        </a:lnTo>
                        <a:lnTo>
                          <a:pt x="0" y="182"/>
                        </a:lnTo>
                        <a:lnTo>
                          <a:pt x="61" y="304"/>
                        </a:lnTo>
                        <a:lnTo>
                          <a:pt x="730" y="608"/>
                        </a:lnTo>
                        <a:lnTo>
                          <a:pt x="1398" y="851"/>
                        </a:lnTo>
                        <a:lnTo>
                          <a:pt x="1520" y="851"/>
                        </a:lnTo>
                        <a:lnTo>
                          <a:pt x="1580" y="729"/>
                        </a:lnTo>
                        <a:lnTo>
                          <a:pt x="1580" y="608"/>
                        </a:lnTo>
                        <a:lnTo>
                          <a:pt x="1459" y="486"/>
                        </a:lnTo>
                        <a:lnTo>
                          <a:pt x="851" y="304"/>
                        </a:lnTo>
                        <a:lnTo>
                          <a:pt x="24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3" name="Google Shape;103;p14"/>
                  <p:cNvSpPr/>
                  <p:nvPr/>
                </p:nvSpPr>
                <p:spPr>
                  <a:xfrm>
                    <a:off x="6402732" y="2630941"/>
                    <a:ext cx="27210" cy="426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7" h="669" extrusionOk="0">
                        <a:moveTo>
                          <a:pt x="244" y="0"/>
                        </a:moveTo>
                        <a:lnTo>
                          <a:pt x="123" y="61"/>
                        </a:lnTo>
                        <a:lnTo>
                          <a:pt x="62" y="122"/>
                        </a:lnTo>
                        <a:lnTo>
                          <a:pt x="62" y="183"/>
                        </a:lnTo>
                        <a:lnTo>
                          <a:pt x="1" y="304"/>
                        </a:lnTo>
                        <a:lnTo>
                          <a:pt x="62" y="487"/>
                        </a:lnTo>
                        <a:lnTo>
                          <a:pt x="62" y="547"/>
                        </a:lnTo>
                        <a:lnTo>
                          <a:pt x="123" y="608"/>
                        </a:lnTo>
                        <a:lnTo>
                          <a:pt x="123" y="669"/>
                        </a:lnTo>
                        <a:lnTo>
                          <a:pt x="366" y="669"/>
                        </a:lnTo>
                        <a:lnTo>
                          <a:pt x="426" y="547"/>
                        </a:lnTo>
                        <a:lnTo>
                          <a:pt x="426" y="426"/>
                        </a:lnTo>
                        <a:lnTo>
                          <a:pt x="386" y="345"/>
                        </a:lnTo>
                        <a:lnTo>
                          <a:pt x="426" y="304"/>
                        </a:lnTo>
                        <a:lnTo>
                          <a:pt x="366" y="304"/>
                        </a:lnTo>
                        <a:lnTo>
                          <a:pt x="426" y="183"/>
                        </a:lnTo>
                        <a:lnTo>
                          <a:pt x="366" y="61"/>
                        </a:lnTo>
                        <a:lnTo>
                          <a:pt x="244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" name="Google Shape;104;p14"/>
                  <p:cNvSpPr/>
                  <p:nvPr/>
                </p:nvSpPr>
                <p:spPr>
                  <a:xfrm>
                    <a:off x="6511189" y="2022898"/>
                    <a:ext cx="360223" cy="2982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653" h="4681" extrusionOk="0">
                        <a:moveTo>
                          <a:pt x="5349" y="1"/>
                        </a:moveTo>
                        <a:lnTo>
                          <a:pt x="4437" y="730"/>
                        </a:lnTo>
                        <a:lnTo>
                          <a:pt x="3526" y="1520"/>
                        </a:lnTo>
                        <a:lnTo>
                          <a:pt x="852" y="3708"/>
                        </a:lnTo>
                        <a:lnTo>
                          <a:pt x="365" y="4134"/>
                        </a:lnTo>
                        <a:lnTo>
                          <a:pt x="183" y="4255"/>
                        </a:lnTo>
                        <a:lnTo>
                          <a:pt x="61" y="4316"/>
                        </a:lnTo>
                        <a:lnTo>
                          <a:pt x="1" y="4498"/>
                        </a:lnTo>
                        <a:lnTo>
                          <a:pt x="1" y="4620"/>
                        </a:lnTo>
                        <a:lnTo>
                          <a:pt x="122" y="4680"/>
                        </a:lnTo>
                        <a:lnTo>
                          <a:pt x="244" y="4680"/>
                        </a:lnTo>
                        <a:lnTo>
                          <a:pt x="1216" y="3890"/>
                        </a:lnTo>
                        <a:lnTo>
                          <a:pt x="2128" y="3161"/>
                        </a:lnTo>
                        <a:lnTo>
                          <a:pt x="4802" y="973"/>
                        </a:lnTo>
                        <a:lnTo>
                          <a:pt x="5288" y="548"/>
                        </a:lnTo>
                        <a:lnTo>
                          <a:pt x="5470" y="365"/>
                        </a:lnTo>
                        <a:lnTo>
                          <a:pt x="5531" y="305"/>
                        </a:lnTo>
                        <a:lnTo>
                          <a:pt x="5653" y="183"/>
                        </a:lnTo>
                        <a:lnTo>
                          <a:pt x="5592" y="62"/>
                        </a:lnTo>
                        <a:lnTo>
                          <a:pt x="5531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" name="Google Shape;105;p14"/>
                  <p:cNvSpPr/>
                  <p:nvPr/>
                </p:nvSpPr>
                <p:spPr>
                  <a:xfrm>
                    <a:off x="6573191" y="2069416"/>
                    <a:ext cx="352449" cy="2982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31" h="4680" extrusionOk="0">
                        <a:moveTo>
                          <a:pt x="5409" y="0"/>
                        </a:moveTo>
                        <a:lnTo>
                          <a:pt x="5287" y="61"/>
                        </a:lnTo>
                        <a:lnTo>
                          <a:pt x="4133" y="973"/>
                        </a:lnTo>
                        <a:lnTo>
                          <a:pt x="3039" y="1884"/>
                        </a:lnTo>
                        <a:lnTo>
                          <a:pt x="851" y="3707"/>
                        </a:lnTo>
                        <a:lnTo>
                          <a:pt x="365" y="4133"/>
                        </a:lnTo>
                        <a:lnTo>
                          <a:pt x="182" y="4254"/>
                        </a:lnTo>
                        <a:lnTo>
                          <a:pt x="122" y="4315"/>
                        </a:lnTo>
                        <a:lnTo>
                          <a:pt x="0" y="4437"/>
                        </a:lnTo>
                        <a:lnTo>
                          <a:pt x="61" y="4619"/>
                        </a:lnTo>
                        <a:lnTo>
                          <a:pt x="122" y="4680"/>
                        </a:lnTo>
                        <a:lnTo>
                          <a:pt x="304" y="4619"/>
                        </a:lnTo>
                        <a:lnTo>
                          <a:pt x="1398" y="3768"/>
                        </a:lnTo>
                        <a:lnTo>
                          <a:pt x="2492" y="2857"/>
                        </a:lnTo>
                        <a:lnTo>
                          <a:pt x="4680" y="973"/>
                        </a:lnTo>
                        <a:lnTo>
                          <a:pt x="5227" y="608"/>
                        </a:lnTo>
                        <a:lnTo>
                          <a:pt x="5409" y="426"/>
                        </a:lnTo>
                        <a:lnTo>
                          <a:pt x="5470" y="365"/>
                        </a:lnTo>
                        <a:lnTo>
                          <a:pt x="5531" y="243"/>
                        </a:lnTo>
                        <a:lnTo>
                          <a:pt x="5531" y="122"/>
                        </a:lnTo>
                        <a:lnTo>
                          <a:pt x="5409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6" name="Google Shape;106;p14"/>
                  <p:cNvSpPr/>
                  <p:nvPr/>
                </p:nvSpPr>
                <p:spPr>
                  <a:xfrm>
                    <a:off x="7231512" y="3846965"/>
                    <a:ext cx="93035" cy="33314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0" h="5228" extrusionOk="0">
                        <a:moveTo>
                          <a:pt x="1034" y="1"/>
                        </a:moveTo>
                        <a:lnTo>
                          <a:pt x="912" y="61"/>
                        </a:lnTo>
                        <a:lnTo>
                          <a:pt x="852" y="244"/>
                        </a:lnTo>
                        <a:lnTo>
                          <a:pt x="1034" y="1763"/>
                        </a:lnTo>
                        <a:lnTo>
                          <a:pt x="1095" y="3282"/>
                        </a:lnTo>
                        <a:lnTo>
                          <a:pt x="1034" y="4012"/>
                        </a:lnTo>
                        <a:lnTo>
                          <a:pt x="1034" y="4376"/>
                        </a:lnTo>
                        <a:lnTo>
                          <a:pt x="1034" y="4619"/>
                        </a:lnTo>
                        <a:lnTo>
                          <a:pt x="973" y="4741"/>
                        </a:lnTo>
                        <a:lnTo>
                          <a:pt x="852" y="4863"/>
                        </a:lnTo>
                        <a:lnTo>
                          <a:pt x="791" y="4863"/>
                        </a:lnTo>
                        <a:lnTo>
                          <a:pt x="669" y="4741"/>
                        </a:lnTo>
                        <a:lnTo>
                          <a:pt x="548" y="4376"/>
                        </a:lnTo>
                        <a:lnTo>
                          <a:pt x="365" y="3708"/>
                        </a:lnTo>
                        <a:lnTo>
                          <a:pt x="305" y="3586"/>
                        </a:lnTo>
                        <a:lnTo>
                          <a:pt x="183" y="3586"/>
                        </a:lnTo>
                        <a:lnTo>
                          <a:pt x="61" y="3647"/>
                        </a:lnTo>
                        <a:lnTo>
                          <a:pt x="1" y="3769"/>
                        </a:lnTo>
                        <a:lnTo>
                          <a:pt x="122" y="4255"/>
                        </a:lnTo>
                        <a:lnTo>
                          <a:pt x="305" y="4741"/>
                        </a:lnTo>
                        <a:lnTo>
                          <a:pt x="426" y="5045"/>
                        </a:lnTo>
                        <a:lnTo>
                          <a:pt x="548" y="5166"/>
                        </a:lnTo>
                        <a:lnTo>
                          <a:pt x="669" y="5227"/>
                        </a:lnTo>
                        <a:lnTo>
                          <a:pt x="912" y="5227"/>
                        </a:lnTo>
                        <a:lnTo>
                          <a:pt x="1034" y="5166"/>
                        </a:lnTo>
                        <a:lnTo>
                          <a:pt x="1155" y="5045"/>
                        </a:lnTo>
                        <a:lnTo>
                          <a:pt x="1277" y="4923"/>
                        </a:lnTo>
                        <a:lnTo>
                          <a:pt x="1338" y="4559"/>
                        </a:lnTo>
                        <a:lnTo>
                          <a:pt x="1399" y="4194"/>
                        </a:lnTo>
                        <a:lnTo>
                          <a:pt x="1459" y="3161"/>
                        </a:lnTo>
                        <a:lnTo>
                          <a:pt x="1459" y="2188"/>
                        </a:lnTo>
                        <a:lnTo>
                          <a:pt x="1338" y="1155"/>
                        </a:lnTo>
                        <a:lnTo>
                          <a:pt x="1216" y="122"/>
                        </a:lnTo>
                        <a:lnTo>
                          <a:pt x="1155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7" name="Google Shape;107;p14"/>
                  <p:cNvSpPr/>
                  <p:nvPr/>
                </p:nvSpPr>
                <p:spPr>
                  <a:xfrm>
                    <a:off x="7281853" y="3947647"/>
                    <a:ext cx="801756" cy="2401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582" h="3769" extrusionOk="0">
                        <a:moveTo>
                          <a:pt x="12399" y="1"/>
                        </a:moveTo>
                        <a:lnTo>
                          <a:pt x="12277" y="61"/>
                        </a:lnTo>
                        <a:lnTo>
                          <a:pt x="11730" y="548"/>
                        </a:lnTo>
                        <a:lnTo>
                          <a:pt x="11062" y="973"/>
                        </a:lnTo>
                        <a:lnTo>
                          <a:pt x="10393" y="1277"/>
                        </a:lnTo>
                        <a:lnTo>
                          <a:pt x="9725" y="1520"/>
                        </a:lnTo>
                        <a:lnTo>
                          <a:pt x="8935" y="1763"/>
                        </a:lnTo>
                        <a:lnTo>
                          <a:pt x="8205" y="1945"/>
                        </a:lnTo>
                        <a:lnTo>
                          <a:pt x="6686" y="2310"/>
                        </a:lnTo>
                        <a:lnTo>
                          <a:pt x="3404" y="2857"/>
                        </a:lnTo>
                        <a:lnTo>
                          <a:pt x="122" y="3404"/>
                        </a:lnTo>
                        <a:lnTo>
                          <a:pt x="1" y="3526"/>
                        </a:lnTo>
                        <a:lnTo>
                          <a:pt x="1" y="3647"/>
                        </a:lnTo>
                        <a:lnTo>
                          <a:pt x="122" y="3708"/>
                        </a:lnTo>
                        <a:lnTo>
                          <a:pt x="244" y="3769"/>
                        </a:lnTo>
                        <a:lnTo>
                          <a:pt x="3586" y="3222"/>
                        </a:lnTo>
                        <a:lnTo>
                          <a:pt x="6990" y="2614"/>
                        </a:lnTo>
                        <a:lnTo>
                          <a:pt x="8570" y="2249"/>
                        </a:lnTo>
                        <a:lnTo>
                          <a:pt x="9360" y="2067"/>
                        </a:lnTo>
                        <a:lnTo>
                          <a:pt x="10089" y="1763"/>
                        </a:lnTo>
                        <a:lnTo>
                          <a:pt x="10758" y="1520"/>
                        </a:lnTo>
                        <a:lnTo>
                          <a:pt x="11426" y="1216"/>
                        </a:lnTo>
                        <a:lnTo>
                          <a:pt x="11973" y="791"/>
                        </a:lnTo>
                        <a:lnTo>
                          <a:pt x="12520" y="365"/>
                        </a:lnTo>
                        <a:lnTo>
                          <a:pt x="12581" y="183"/>
                        </a:lnTo>
                        <a:lnTo>
                          <a:pt x="12520" y="61"/>
                        </a:lnTo>
                        <a:lnTo>
                          <a:pt x="12399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8" name="Google Shape;108;p14"/>
                  <p:cNvSpPr/>
                  <p:nvPr/>
                </p:nvSpPr>
                <p:spPr>
                  <a:xfrm>
                    <a:off x="6112283" y="2700654"/>
                    <a:ext cx="147263" cy="1162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11" h="1824" extrusionOk="0">
                        <a:moveTo>
                          <a:pt x="2006" y="0"/>
                        </a:moveTo>
                        <a:lnTo>
                          <a:pt x="1034" y="790"/>
                        </a:lnTo>
                        <a:lnTo>
                          <a:pt x="122" y="1520"/>
                        </a:lnTo>
                        <a:lnTo>
                          <a:pt x="1" y="1641"/>
                        </a:lnTo>
                        <a:lnTo>
                          <a:pt x="62" y="1763"/>
                        </a:lnTo>
                        <a:lnTo>
                          <a:pt x="183" y="1824"/>
                        </a:lnTo>
                        <a:lnTo>
                          <a:pt x="305" y="1824"/>
                        </a:lnTo>
                        <a:lnTo>
                          <a:pt x="1277" y="1094"/>
                        </a:lnTo>
                        <a:lnTo>
                          <a:pt x="2189" y="365"/>
                        </a:lnTo>
                        <a:lnTo>
                          <a:pt x="2310" y="243"/>
                        </a:lnTo>
                        <a:lnTo>
                          <a:pt x="2250" y="122"/>
                        </a:lnTo>
                        <a:lnTo>
                          <a:pt x="2128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9" name="Google Shape;109;p14"/>
                  <p:cNvSpPr/>
                  <p:nvPr/>
                </p:nvSpPr>
                <p:spPr>
                  <a:xfrm>
                    <a:off x="5984519" y="2611570"/>
                    <a:ext cx="228573" cy="25176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87" h="3951" extrusionOk="0">
                        <a:moveTo>
                          <a:pt x="122" y="1"/>
                        </a:moveTo>
                        <a:lnTo>
                          <a:pt x="0" y="61"/>
                        </a:lnTo>
                        <a:lnTo>
                          <a:pt x="0" y="183"/>
                        </a:lnTo>
                        <a:lnTo>
                          <a:pt x="122" y="608"/>
                        </a:lnTo>
                        <a:lnTo>
                          <a:pt x="304" y="1034"/>
                        </a:lnTo>
                        <a:lnTo>
                          <a:pt x="730" y="1763"/>
                        </a:lnTo>
                        <a:lnTo>
                          <a:pt x="1277" y="2492"/>
                        </a:lnTo>
                        <a:lnTo>
                          <a:pt x="1884" y="3100"/>
                        </a:lnTo>
                        <a:lnTo>
                          <a:pt x="2553" y="3708"/>
                        </a:lnTo>
                        <a:lnTo>
                          <a:pt x="2918" y="3890"/>
                        </a:lnTo>
                        <a:lnTo>
                          <a:pt x="3100" y="3951"/>
                        </a:lnTo>
                        <a:lnTo>
                          <a:pt x="3282" y="3890"/>
                        </a:lnTo>
                        <a:lnTo>
                          <a:pt x="3525" y="3769"/>
                        </a:lnTo>
                        <a:lnTo>
                          <a:pt x="3586" y="3647"/>
                        </a:lnTo>
                        <a:lnTo>
                          <a:pt x="3586" y="3465"/>
                        </a:lnTo>
                        <a:lnTo>
                          <a:pt x="3525" y="3222"/>
                        </a:lnTo>
                        <a:lnTo>
                          <a:pt x="3282" y="2796"/>
                        </a:lnTo>
                        <a:lnTo>
                          <a:pt x="3039" y="2492"/>
                        </a:lnTo>
                        <a:lnTo>
                          <a:pt x="2918" y="2371"/>
                        </a:lnTo>
                        <a:lnTo>
                          <a:pt x="2796" y="2432"/>
                        </a:lnTo>
                        <a:lnTo>
                          <a:pt x="2674" y="2492"/>
                        </a:lnTo>
                        <a:lnTo>
                          <a:pt x="2735" y="2675"/>
                        </a:lnTo>
                        <a:lnTo>
                          <a:pt x="3161" y="3343"/>
                        </a:lnTo>
                        <a:lnTo>
                          <a:pt x="3221" y="3465"/>
                        </a:lnTo>
                        <a:lnTo>
                          <a:pt x="3221" y="3525"/>
                        </a:lnTo>
                        <a:lnTo>
                          <a:pt x="3161" y="3586"/>
                        </a:lnTo>
                        <a:lnTo>
                          <a:pt x="2978" y="3525"/>
                        </a:lnTo>
                        <a:lnTo>
                          <a:pt x="2857" y="3465"/>
                        </a:lnTo>
                        <a:lnTo>
                          <a:pt x="2310" y="2978"/>
                        </a:lnTo>
                        <a:lnTo>
                          <a:pt x="1824" y="2492"/>
                        </a:lnTo>
                        <a:lnTo>
                          <a:pt x="1337" y="1945"/>
                        </a:lnTo>
                        <a:lnTo>
                          <a:pt x="912" y="1398"/>
                        </a:lnTo>
                        <a:lnTo>
                          <a:pt x="547" y="791"/>
                        </a:lnTo>
                        <a:lnTo>
                          <a:pt x="304" y="122"/>
                        </a:lnTo>
                        <a:lnTo>
                          <a:pt x="24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0" name="Google Shape;110;p14"/>
                  <p:cNvSpPr/>
                  <p:nvPr/>
                </p:nvSpPr>
                <p:spPr>
                  <a:xfrm>
                    <a:off x="5237050" y="2603859"/>
                    <a:ext cx="1072832" cy="9643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836" h="15133" extrusionOk="0">
                        <a:moveTo>
                          <a:pt x="11852" y="0"/>
                        </a:moveTo>
                        <a:lnTo>
                          <a:pt x="11730" y="61"/>
                        </a:lnTo>
                        <a:lnTo>
                          <a:pt x="11305" y="547"/>
                        </a:lnTo>
                        <a:lnTo>
                          <a:pt x="10758" y="972"/>
                        </a:lnTo>
                        <a:lnTo>
                          <a:pt x="9725" y="1762"/>
                        </a:lnTo>
                        <a:lnTo>
                          <a:pt x="8692" y="2492"/>
                        </a:lnTo>
                        <a:lnTo>
                          <a:pt x="7658" y="3282"/>
                        </a:lnTo>
                        <a:lnTo>
                          <a:pt x="6382" y="4376"/>
                        </a:lnTo>
                        <a:lnTo>
                          <a:pt x="5167" y="5470"/>
                        </a:lnTo>
                        <a:lnTo>
                          <a:pt x="2614" y="7840"/>
                        </a:lnTo>
                        <a:lnTo>
                          <a:pt x="1703" y="8691"/>
                        </a:lnTo>
                        <a:lnTo>
                          <a:pt x="973" y="9359"/>
                        </a:lnTo>
                        <a:lnTo>
                          <a:pt x="609" y="9785"/>
                        </a:lnTo>
                        <a:lnTo>
                          <a:pt x="305" y="10210"/>
                        </a:lnTo>
                        <a:lnTo>
                          <a:pt x="122" y="10757"/>
                        </a:lnTo>
                        <a:lnTo>
                          <a:pt x="1" y="11304"/>
                        </a:lnTo>
                        <a:lnTo>
                          <a:pt x="1" y="11851"/>
                        </a:lnTo>
                        <a:lnTo>
                          <a:pt x="122" y="12337"/>
                        </a:lnTo>
                        <a:lnTo>
                          <a:pt x="305" y="12884"/>
                        </a:lnTo>
                        <a:lnTo>
                          <a:pt x="548" y="13310"/>
                        </a:lnTo>
                        <a:lnTo>
                          <a:pt x="852" y="13796"/>
                        </a:lnTo>
                        <a:lnTo>
                          <a:pt x="1277" y="14160"/>
                        </a:lnTo>
                        <a:lnTo>
                          <a:pt x="1703" y="14586"/>
                        </a:lnTo>
                        <a:lnTo>
                          <a:pt x="2189" y="14890"/>
                        </a:lnTo>
                        <a:lnTo>
                          <a:pt x="2493" y="15072"/>
                        </a:lnTo>
                        <a:lnTo>
                          <a:pt x="2736" y="15133"/>
                        </a:lnTo>
                        <a:lnTo>
                          <a:pt x="3344" y="15133"/>
                        </a:lnTo>
                        <a:lnTo>
                          <a:pt x="4073" y="14890"/>
                        </a:lnTo>
                        <a:lnTo>
                          <a:pt x="4863" y="14586"/>
                        </a:lnTo>
                        <a:lnTo>
                          <a:pt x="7355" y="13492"/>
                        </a:lnTo>
                        <a:lnTo>
                          <a:pt x="9725" y="12337"/>
                        </a:lnTo>
                        <a:lnTo>
                          <a:pt x="12095" y="11182"/>
                        </a:lnTo>
                        <a:lnTo>
                          <a:pt x="16775" y="8873"/>
                        </a:lnTo>
                        <a:lnTo>
                          <a:pt x="16835" y="8752"/>
                        </a:lnTo>
                        <a:lnTo>
                          <a:pt x="16835" y="8630"/>
                        </a:lnTo>
                        <a:lnTo>
                          <a:pt x="16714" y="8508"/>
                        </a:lnTo>
                        <a:lnTo>
                          <a:pt x="16592" y="8508"/>
                        </a:lnTo>
                        <a:lnTo>
                          <a:pt x="12460" y="10636"/>
                        </a:lnTo>
                        <a:lnTo>
                          <a:pt x="8266" y="12641"/>
                        </a:lnTo>
                        <a:lnTo>
                          <a:pt x="6018" y="13674"/>
                        </a:lnTo>
                        <a:lnTo>
                          <a:pt x="4863" y="14221"/>
                        </a:lnTo>
                        <a:lnTo>
                          <a:pt x="3647" y="14647"/>
                        </a:lnTo>
                        <a:lnTo>
                          <a:pt x="3161" y="14768"/>
                        </a:lnTo>
                        <a:lnTo>
                          <a:pt x="3040" y="14829"/>
                        </a:lnTo>
                        <a:lnTo>
                          <a:pt x="2979" y="14829"/>
                        </a:lnTo>
                        <a:lnTo>
                          <a:pt x="2675" y="14707"/>
                        </a:lnTo>
                        <a:lnTo>
                          <a:pt x="2128" y="14464"/>
                        </a:lnTo>
                        <a:lnTo>
                          <a:pt x="1642" y="14100"/>
                        </a:lnTo>
                        <a:lnTo>
                          <a:pt x="1216" y="13674"/>
                        </a:lnTo>
                        <a:lnTo>
                          <a:pt x="852" y="13127"/>
                        </a:lnTo>
                        <a:lnTo>
                          <a:pt x="548" y="12580"/>
                        </a:lnTo>
                        <a:lnTo>
                          <a:pt x="426" y="12033"/>
                        </a:lnTo>
                        <a:lnTo>
                          <a:pt x="366" y="11426"/>
                        </a:lnTo>
                        <a:lnTo>
                          <a:pt x="426" y="11122"/>
                        </a:lnTo>
                        <a:lnTo>
                          <a:pt x="487" y="10818"/>
                        </a:lnTo>
                        <a:lnTo>
                          <a:pt x="609" y="10392"/>
                        </a:lnTo>
                        <a:lnTo>
                          <a:pt x="852" y="10089"/>
                        </a:lnTo>
                        <a:lnTo>
                          <a:pt x="1095" y="9724"/>
                        </a:lnTo>
                        <a:lnTo>
                          <a:pt x="1399" y="9420"/>
                        </a:lnTo>
                        <a:lnTo>
                          <a:pt x="2067" y="8812"/>
                        </a:lnTo>
                        <a:lnTo>
                          <a:pt x="2675" y="8265"/>
                        </a:lnTo>
                        <a:lnTo>
                          <a:pt x="5106" y="6077"/>
                        </a:lnTo>
                        <a:lnTo>
                          <a:pt x="6382" y="4923"/>
                        </a:lnTo>
                        <a:lnTo>
                          <a:pt x="7658" y="3768"/>
                        </a:lnTo>
                        <a:lnTo>
                          <a:pt x="8813" y="2856"/>
                        </a:lnTo>
                        <a:lnTo>
                          <a:pt x="9968" y="2006"/>
                        </a:lnTo>
                        <a:lnTo>
                          <a:pt x="11062" y="1215"/>
                        </a:lnTo>
                        <a:lnTo>
                          <a:pt x="11548" y="790"/>
                        </a:lnTo>
                        <a:lnTo>
                          <a:pt x="11973" y="304"/>
                        </a:lnTo>
                        <a:lnTo>
                          <a:pt x="12034" y="182"/>
                        </a:lnTo>
                        <a:lnTo>
                          <a:pt x="11973" y="61"/>
                        </a:lnTo>
                        <a:lnTo>
                          <a:pt x="1185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1" name="Google Shape;111;p14"/>
                  <p:cNvSpPr/>
                  <p:nvPr/>
                </p:nvSpPr>
                <p:spPr>
                  <a:xfrm>
                    <a:off x="5647553" y="2840080"/>
                    <a:ext cx="561650" cy="5461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14" h="8570" extrusionOk="0">
                        <a:moveTo>
                          <a:pt x="8631" y="0"/>
                        </a:moveTo>
                        <a:lnTo>
                          <a:pt x="8509" y="61"/>
                        </a:lnTo>
                        <a:lnTo>
                          <a:pt x="7537" y="1155"/>
                        </a:lnTo>
                        <a:lnTo>
                          <a:pt x="6504" y="2188"/>
                        </a:lnTo>
                        <a:lnTo>
                          <a:pt x="4316" y="4194"/>
                        </a:lnTo>
                        <a:lnTo>
                          <a:pt x="2128" y="6138"/>
                        </a:lnTo>
                        <a:lnTo>
                          <a:pt x="1095" y="7172"/>
                        </a:lnTo>
                        <a:lnTo>
                          <a:pt x="62" y="8266"/>
                        </a:lnTo>
                        <a:lnTo>
                          <a:pt x="1" y="8387"/>
                        </a:lnTo>
                        <a:lnTo>
                          <a:pt x="62" y="8509"/>
                        </a:lnTo>
                        <a:lnTo>
                          <a:pt x="183" y="8569"/>
                        </a:lnTo>
                        <a:lnTo>
                          <a:pt x="305" y="8509"/>
                        </a:lnTo>
                        <a:lnTo>
                          <a:pt x="1338" y="7415"/>
                        </a:lnTo>
                        <a:lnTo>
                          <a:pt x="2432" y="6382"/>
                        </a:lnTo>
                        <a:lnTo>
                          <a:pt x="4559" y="4437"/>
                        </a:lnTo>
                        <a:lnTo>
                          <a:pt x="6747" y="2431"/>
                        </a:lnTo>
                        <a:lnTo>
                          <a:pt x="7780" y="1398"/>
                        </a:lnTo>
                        <a:lnTo>
                          <a:pt x="8813" y="304"/>
                        </a:lnTo>
                        <a:lnTo>
                          <a:pt x="8813" y="183"/>
                        </a:lnTo>
                        <a:lnTo>
                          <a:pt x="8753" y="61"/>
                        </a:lnTo>
                        <a:lnTo>
                          <a:pt x="8631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2" name="Google Shape;112;p14"/>
                  <p:cNvSpPr/>
                  <p:nvPr/>
                </p:nvSpPr>
                <p:spPr>
                  <a:xfrm>
                    <a:off x="5965147" y="3165385"/>
                    <a:ext cx="449307" cy="15491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051" h="24311" extrusionOk="0">
                        <a:moveTo>
                          <a:pt x="4984" y="0"/>
                        </a:moveTo>
                        <a:lnTo>
                          <a:pt x="4862" y="61"/>
                        </a:lnTo>
                        <a:lnTo>
                          <a:pt x="4862" y="243"/>
                        </a:lnTo>
                        <a:lnTo>
                          <a:pt x="6443" y="10514"/>
                        </a:lnTo>
                        <a:lnTo>
                          <a:pt x="6564" y="11122"/>
                        </a:lnTo>
                        <a:lnTo>
                          <a:pt x="6625" y="11730"/>
                        </a:lnTo>
                        <a:lnTo>
                          <a:pt x="6686" y="12094"/>
                        </a:lnTo>
                        <a:lnTo>
                          <a:pt x="6625" y="12398"/>
                        </a:lnTo>
                        <a:lnTo>
                          <a:pt x="6564" y="12702"/>
                        </a:lnTo>
                        <a:lnTo>
                          <a:pt x="6443" y="12945"/>
                        </a:lnTo>
                        <a:lnTo>
                          <a:pt x="6139" y="13492"/>
                        </a:lnTo>
                        <a:lnTo>
                          <a:pt x="5774" y="14039"/>
                        </a:lnTo>
                        <a:lnTo>
                          <a:pt x="5106" y="15072"/>
                        </a:lnTo>
                        <a:lnTo>
                          <a:pt x="3769" y="17139"/>
                        </a:lnTo>
                        <a:lnTo>
                          <a:pt x="2492" y="19266"/>
                        </a:lnTo>
                        <a:lnTo>
                          <a:pt x="1094" y="21636"/>
                        </a:lnTo>
                        <a:lnTo>
                          <a:pt x="426" y="22851"/>
                        </a:lnTo>
                        <a:lnTo>
                          <a:pt x="183" y="23459"/>
                        </a:lnTo>
                        <a:lnTo>
                          <a:pt x="0" y="24067"/>
                        </a:lnTo>
                        <a:lnTo>
                          <a:pt x="0" y="24249"/>
                        </a:lnTo>
                        <a:lnTo>
                          <a:pt x="122" y="24310"/>
                        </a:lnTo>
                        <a:lnTo>
                          <a:pt x="244" y="24310"/>
                        </a:lnTo>
                        <a:lnTo>
                          <a:pt x="365" y="24188"/>
                        </a:lnTo>
                        <a:lnTo>
                          <a:pt x="547" y="23581"/>
                        </a:lnTo>
                        <a:lnTo>
                          <a:pt x="791" y="23034"/>
                        </a:lnTo>
                        <a:lnTo>
                          <a:pt x="1338" y="21879"/>
                        </a:lnTo>
                        <a:lnTo>
                          <a:pt x="2614" y="19691"/>
                        </a:lnTo>
                        <a:lnTo>
                          <a:pt x="3951" y="17503"/>
                        </a:lnTo>
                        <a:lnTo>
                          <a:pt x="5349" y="15376"/>
                        </a:lnTo>
                        <a:lnTo>
                          <a:pt x="6017" y="14343"/>
                        </a:lnTo>
                        <a:lnTo>
                          <a:pt x="6686" y="13310"/>
                        </a:lnTo>
                        <a:lnTo>
                          <a:pt x="6868" y="12884"/>
                        </a:lnTo>
                        <a:lnTo>
                          <a:pt x="6990" y="12641"/>
                        </a:lnTo>
                        <a:lnTo>
                          <a:pt x="7050" y="12398"/>
                        </a:lnTo>
                        <a:lnTo>
                          <a:pt x="7050" y="12094"/>
                        </a:lnTo>
                        <a:lnTo>
                          <a:pt x="6990" y="11791"/>
                        </a:lnTo>
                        <a:lnTo>
                          <a:pt x="6929" y="11244"/>
                        </a:lnTo>
                        <a:lnTo>
                          <a:pt x="6078" y="5956"/>
                        </a:lnTo>
                        <a:lnTo>
                          <a:pt x="5166" y="122"/>
                        </a:lnTo>
                        <a:lnTo>
                          <a:pt x="510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3" name="Google Shape;113;p14"/>
                  <p:cNvSpPr/>
                  <p:nvPr/>
                </p:nvSpPr>
                <p:spPr>
                  <a:xfrm>
                    <a:off x="6611871" y="2561229"/>
                    <a:ext cx="546102" cy="5576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570" h="8752" extrusionOk="0">
                        <a:moveTo>
                          <a:pt x="8145" y="0"/>
                        </a:moveTo>
                        <a:lnTo>
                          <a:pt x="8023" y="122"/>
                        </a:lnTo>
                        <a:lnTo>
                          <a:pt x="8023" y="244"/>
                        </a:lnTo>
                        <a:lnTo>
                          <a:pt x="8145" y="1277"/>
                        </a:lnTo>
                        <a:lnTo>
                          <a:pt x="8205" y="2310"/>
                        </a:lnTo>
                        <a:lnTo>
                          <a:pt x="8266" y="3343"/>
                        </a:lnTo>
                        <a:lnTo>
                          <a:pt x="8205" y="4437"/>
                        </a:lnTo>
                        <a:lnTo>
                          <a:pt x="8145" y="5470"/>
                        </a:lnTo>
                        <a:lnTo>
                          <a:pt x="8023" y="6503"/>
                        </a:lnTo>
                        <a:lnTo>
                          <a:pt x="7901" y="7537"/>
                        </a:lnTo>
                        <a:lnTo>
                          <a:pt x="7732" y="8257"/>
                        </a:lnTo>
                        <a:lnTo>
                          <a:pt x="5835" y="6686"/>
                        </a:lnTo>
                        <a:lnTo>
                          <a:pt x="4802" y="5774"/>
                        </a:lnTo>
                        <a:lnTo>
                          <a:pt x="3769" y="4802"/>
                        </a:lnTo>
                        <a:lnTo>
                          <a:pt x="2857" y="3768"/>
                        </a:lnTo>
                        <a:lnTo>
                          <a:pt x="1885" y="2735"/>
                        </a:lnTo>
                        <a:lnTo>
                          <a:pt x="1095" y="1581"/>
                        </a:lnTo>
                        <a:lnTo>
                          <a:pt x="305" y="426"/>
                        </a:lnTo>
                        <a:lnTo>
                          <a:pt x="244" y="304"/>
                        </a:lnTo>
                        <a:lnTo>
                          <a:pt x="62" y="365"/>
                        </a:lnTo>
                        <a:lnTo>
                          <a:pt x="1" y="487"/>
                        </a:lnTo>
                        <a:lnTo>
                          <a:pt x="1" y="608"/>
                        </a:lnTo>
                        <a:lnTo>
                          <a:pt x="730" y="1763"/>
                        </a:lnTo>
                        <a:lnTo>
                          <a:pt x="1581" y="2918"/>
                        </a:lnTo>
                        <a:lnTo>
                          <a:pt x="2493" y="4012"/>
                        </a:lnTo>
                        <a:lnTo>
                          <a:pt x="3465" y="5045"/>
                        </a:lnTo>
                        <a:lnTo>
                          <a:pt x="4498" y="6017"/>
                        </a:lnTo>
                        <a:lnTo>
                          <a:pt x="5531" y="6929"/>
                        </a:lnTo>
                        <a:lnTo>
                          <a:pt x="7719" y="8752"/>
                        </a:lnTo>
                        <a:lnTo>
                          <a:pt x="7962" y="8752"/>
                        </a:lnTo>
                        <a:lnTo>
                          <a:pt x="8023" y="8630"/>
                        </a:lnTo>
                        <a:lnTo>
                          <a:pt x="8205" y="7597"/>
                        </a:lnTo>
                        <a:lnTo>
                          <a:pt x="8388" y="6564"/>
                        </a:lnTo>
                        <a:lnTo>
                          <a:pt x="8509" y="5470"/>
                        </a:lnTo>
                        <a:lnTo>
                          <a:pt x="8570" y="4437"/>
                        </a:lnTo>
                        <a:lnTo>
                          <a:pt x="8570" y="3343"/>
                        </a:lnTo>
                        <a:lnTo>
                          <a:pt x="8570" y="2249"/>
                        </a:lnTo>
                        <a:lnTo>
                          <a:pt x="8509" y="1216"/>
                        </a:lnTo>
                        <a:lnTo>
                          <a:pt x="8388" y="122"/>
                        </a:lnTo>
                        <a:lnTo>
                          <a:pt x="826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" name="Google Shape;114;p14"/>
                  <p:cNvSpPr/>
                  <p:nvPr/>
                </p:nvSpPr>
                <p:spPr>
                  <a:xfrm>
                    <a:off x="6631242" y="2146839"/>
                    <a:ext cx="209201" cy="4609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83" h="7233" extrusionOk="0">
                        <a:moveTo>
                          <a:pt x="3039" y="1"/>
                        </a:moveTo>
                        <a:lnTo>
                          <a:pt x="2979" y="122"/>
                        </a:lnTo>
                        <a:lnTo>
                          <a:pt x="2492" y="2128"/>
                        </a:lnTo>
                        <a:lnTo>
                          <a:pt x="2249" y="3100"/>
                        </a:lnTo>
                        <a:lnTo>
                          <a:pt x="1945" y="4073"/>
                        </a:lnTo>
                        <a:lnTo>
                          <a:pt x="1581" y="4984"/>
                        </a:lnTo>
                        <a:lnTo>
                          <a:pt x="1398" y="5470"/>
                        </a:lnTo>
                        <a:lnTo>
                          <a:pt x="1155" y="5896"/>
                        </a:lnTo>
                        <a:lnTo>
                          <a:pt x="973" y="6200"/>
                        </a:lnTo>
                        <a:lnTo>
                          <a:pt x="730" y="6503"/>
                        </a:lnTo>
                        <a:lnTo>
                          <a:pt x="426" y="6747"/>
                        </a:lnTo>
                        <a:lnTo>
                          <a:pt x="122" y="6929"/>
                        </a:lnTo>
                        <a:lnTo>
                          <a:pt x="1" y="6990"/>
                        </a:lnTo>
                        <a:lnTo>
                          <a:pt x="1" y="7111"/>
                        </a:lnTo>
                        <a:lnTo>
                          <a:pt x="61" y="7233"/>
                        </a:lnTo>
                        <a:lnTo>
                          <a:pt x="183" y="7233"/>
                        </a:lnTo>
                        <a:lnTo>
                          <a:pt x="608" y="7050"/>
                        </a:lnTo>
                        <a:lnTo>
                          <a:pt x="912" y="6807"/>
                        </a:lnTo>
                        <a:lnTo>
                          <a:pt x="1216" y="6503"/>
                        </a:lnTo>
                        <a:lnTo>
                          <a:pt x="1520" y="6078"/>
                        </a:lnTo>
                        <a:lnTo>
                          <a:pt x="1702" y="5713"/>
                        </a:lnTo>
                        <a:lnTo>
                          <a:pt x="1885" y="5288"/>
                        </a:lnTo>
                        <a:lnTo>
                          <a:pt x="2189" y="4437"/>
                        </a:lnTo>
                        <a:lnTo>
                          <a:pt x="2553" y="3404"/>
                        </a:lnTo>
                        <a:lnTo>
                          <a:pt x="2796" y="2371"/>
                        </a:lnTo>
                        <a:lnTo>
                          <a:pt x="3282" y="244"/>
                        </a:lnTo>
                        <a:lnTo>
                          <a:pt x="3282" y="61"/>
                        </a:lnTo>
                        <a:lnTo>
                          <a:pt x="3161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" name="Google Shape;115;p14"/>
                  <p:cNvSpPr/>
                  <p:nvPr/>
                </p:nvSpPr>
                <p:spPr>
                  <a:xfrm>
                    <a:off x="6518963" y="2588311"/>
                    <a:ext cx="112343" cy="465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63" h="731" extrusionOk="0">
                        <a:moveTo>
                          <a:pt x="1520" y="1"/>
                        </a:moveTo>
                        <a:lnTo>
                          <a:pt x="122" y="426"/>
                        </a:lnTo>
                        <a:lnTo>
                          <a:pt x="0" y="487"/>
                        </a:lnTo>
                        <a:lnTo>
                          <a:pt x="0" y="609"/>
                        </a:lnTo>
                        <a:lnTo>
                          <a:pt x="61" y="730"/>
                        </a:lnTo>
                        <a:lnTo>
                          <a:pt x="183" y="730"/>
                        </a:lnTo>
                        <a:lnTo>
                          <a:pt x="1641" y="305"/>
                        </a:lnTo>
                        <a:lnTo>
                          <a:pt x="1763" y="244"/>
                        </a:lnTo>
                        <a:lnTo>
                          <a:pt x="1763" y="122"/>
                        </a:lnTo>
                        <a:lnTo>
                          <a:pt x="1641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" name="Google Shape;116;p14"/>
                  <p:cNvSpPr/>
                  <p:nvPr/>
                </p:nvSpPr>
                <p:spPr>
                  <a:xfrm>
                    <a:off x="7479394" y="4245870"/>
                    <a:ext cx="92971" cy="4454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9" h="6990" extrusionOk="0">
                        <a:moveTo>
                          <a:pt x="183" y="0"/>
                        </a:moveTo>
                        <a:lnTo>
                          <a:pt x="61" y="122"/>
                        </a:lnTo>
                        <a:lnTo>
                          <a:pt x="0" y="243"/>
                        </a:lnTo>
                        <a:lnTo>
                          <a:pt x="608" y="3586"/>
                        </a:lnTo>
                        <a:lnTo>
                          <a:pt x="1094" y="6868"/>
                        </a:lnTo>
                        <a:lnTo>
                          <a:pt x="1216" y="6989"/>
                        </a:lnTo>
                        <a:lnTo>
                          <a:pt x="1337" y="6989"/>
                        </a:lnTo>
                        <a:lnTo>
                          <a:pt x="1398" y="6929"/>
                        </a:lnTo>
                        <a:lnTo>
                          <a:pt x="1459" y="6807"/>
                        </a:lnTo>
                        <a:lnTo>
                          <a:pt x="973" y="3464"/>
                        </a:lnTo>
                        <a:lnTo>
                          <a:pt x="365" y="183"/>
                        </a:lnTo>
                        <a:lnTo>
                          <a:pt x="304" y="61"/>
                        </a:lnTo>
                        <a:lnTo>
                          <a:pt x="18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7" name="Google Shape;117;p14"/>
                  <p:cNvSpPr/>
                  <p:nvPr/>
                </p:nvSpPr>
                <p:spPr>
                  <a:xfrm>
                    <a:off x="6158801" y="4338778"/>
                    <a:ext cx="1398072" cy="3525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940" h="5532" extrusionOk="0">
                        <a:moveTo>
                          <a:pt x="183" y="1"/>
                        </a:moveTo>
                        <a:lnTo>
                          <a:pt x="61" y="62"/>
                        </a:lnTo>
                        <a:lnTo>
                          <a:pt x="0" y="183"/>
                        </a:lnTo>
                        <a:lnTo>
                          <a:pt x="61" y="305"/>
                        </a:lnTo>
                        <a:lnTo>
                          <a:pt x="973" y="973"/>
                        </a:lnTo>
                        <a:lnTo>
                          <a:pt x="1884" y="1642"/>
                        </a:lnTo>
                        <a:lnTo>
                          <a:pt x="2796" y="2250"/>
                        </a:lnTo>
                        <a:lnTo>
                          <a:pt x="3829" y="2797"/>
                        </a:lnTo>
                        <a:lnTo>
                          <a:pt x="4801" y="3283"/>
                        </a:lnTo>
                        <a:lnTo>
                          <a:pt x="5835" y="3708"/>
                        </a:lnTo>
                        <a:lnTo>
                          <a:pt x="6928" y="4073"/>
                        </a:lnTo>
                        <a:lnTo>
                          <a:pt x="7962" y="4437"/>
                        </a:lnTo>
                        <a:lnTo>
                          <a:pt x="9056" y="4681"/>
                        </a:lnTo>
                        <a:lnTo>
                          <a:pt x="10210" y="4924"/>
                        </a:lnTo>
                        <a:lnTo>
                          <a:pt x="11304" y="5167"/>
                        </a:lnTo>
                        <a:lnTo>
                          <a:pt x="12398" y="5288"/>
                        </a:lnTo>
                        <a:lnTo>
                          <a:pt x="13553" y="5410"/>
                        </a:lnTo>
                        <a:lnTo>
                          <a:pt x="14708" y="5531"/>
                        </a:lnTo>
                        <a:lnTo>
                          <a:pt x="15862" y="5531"/>
                        </a:lnTo>
                        <a:lnTo>
                          <a:pt x="17017" y="5471"/>
                        </a:lnTo>
                        <a:lnTo>
                          <a:pt x="18293" y="5349"/>
                        </a:lnTo>
                        <a:lnTo>
                          <a:pt x="19509" y="5045"/>
                        </a:lnTo>
                        <a:lnTo>
                          <a:pt x="20117" y="4863"/>
                        </a:lnTo>
                        <a:lnTo>
                          <a:pt x="20724" y="4620"/>
                        </a:lnTo>
                        <a:lnTo>
                          <a:pt x="21271" y="4377"/>
                        </a:lnTo>
                        <a:lnTo>
                          <a:pt x="21818" y="4073"/>
                        </a:lnTo>
                        <a:lnTo>
                          <a:pt x="21940" y="3951"/>
                        </a:lnTo>
                        <a:lnTo>
                          <a:pt x="21879" y="3830"/>
                        </a:lnTo>
                        <a:lnTo>
                          <a:pt x="21818" y="3708"/>
                        </a:lnTo>
                        <a:lnTo>
                          <a:pt x="21636" y="3769"/>
                        </a:lnTo>
                        <a:lnTo>
                          <a:pt x="20663" y="4255"/>
                        </a:lnTo>
                        <a:lnTo>
                          <a:pt x="19630" y="4620"/>
                        </a:lnTo>
                        <a:lnTo>
                          <a:pt x="18536" y="4924"/>
                        </a:lnTo>
                        <a:lnTo>
                          <a:pt x="17442" y="5106"/>
                        </a:lnTo>
                        <a:lnTo>
                          <a:pt x="16349" y="5167"/>
                        </a:lnTo>
                        <a:lnTo>
                          <a:pt x="15255" y="5167"/>
                        </a:lnTo>
                        <a:lnTo>
                          <a:pt x="14100" y="5106"/>
                        </a:lnTo>
                        <a:lnTo>
                          <a:pt x="13006" y="4984"/>
                        </a:lnTo>
                        <a:lnTo>
                          <a:pt x="11912" y="4863"/>
                        </a:lnTo>
                        <a:lnTo>
                          <a:pt x="10818" y="4681"/>
                        </a:lnTo>
                        <a:lnTo>
                          <a:pt x="9785" y="4498"/>
                        </a:lnTo>
                        <a:lnTo>
                          <a:pt x="8691" y="4194"/>
                        </a:lnTo>
                        <a:lnTo>
                          <a:pt x="7597" y="3951"/>
                        </a:lnTo>
                        <a:lnTo>
                          <a:pt x="6564" y="3587"/>
                        </a:lnTo>
                        <a:lnTo>
                          <a:pt x="5531" y="3161"/>
                        </a:lnTo>
                        <a:lnTo>
                          <a:pt x="4498" y="2736"/>
                        </a:lnTo>
                        <a:lnTo>
                          <a:pt x="3404" y="2189"/>
                        </a:lnTo>
                        <a:lnTo>
                          <a:pt x="2370" y="1520"/>
                        </a:lnTo>
                        <a:lnTo>
                          <a:pt x="1337" y="791"/>
                        </a:lnTo>
                        <a:lnTo>
                          <a:pt x="365" y="62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8" name="Google Shape;118;p14"/>
                  <p:cNvSpPr/>
                  <p:nvPr/>
                </p:nvSpPr>
                <p:spPr>
                  <a:xfrm>
                    <a:off x="6081314" y="4478203"/>
                    <a:ext cx="1491043" cy="3525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399" h="5532" extrusionOk="0">
                        <a:moveTo>
                          <a:pt x="183" y="1"/>
                        </a:moveTo>
                        <a:lnTo>
                          <a:pt x="61" y="62"/>
                        </a:lnTo>
                        <a:lnTo>
                          <a:pt x="1" y="122"/>
                        </a:lnTo>
                        <a:lnTo>
                          <a:pt x="61" y="305"/>
                        </a:lnTo>
                        <a:lnTo>
                          <a:pt x="1034" y="973"/>
                        </a:lnTo>
                        <a:lnTo>
                          <a:pt x="2006" y="1642"/>
                        </a:lnTo>
                        <a:lnTo>
                          <a:pt x="3039" y="2249"/>
                        </a:lnTo>
                        <a:lnTo>
                          <a:pt x="4073" y="2796"/>
                        </a:lnTo>
                        <a:lnTo>
                          <a:pt x="5167" y="3283"/>
                        </a:lnTo>
                        <a:lnTo>
                          <a:pt x="6321" y="3708"/>
                        </a:lnTo>
                        <a:lnTo>
                          <a:pt x="7415" y="4073"/>
                        </a:lnTo>
                        <a:lnTo>
                          <a:pt x="8570" y="4377"/>
                        </a:lnTo>
                        <a:lnTo>
                          <a:pt x="9725" y="4680"/>
                        </a:lnTo>
                        <a:lnTo>
                          <a:pt x="10879" y="4924"/>
                        </a:lnTo>
                        <a:lnTo>
                          <a:pt x="12095" y="5106"/>
                        </a:lnTo>
                        <a:lnTo>
                          <a:pt x="13250" y="5288"/>
                        </a:lnTo>
                        <a:lnTo>
                          <a:pt x="14526" y="5410"/>
                        </a:lnTo>
                        <a:lnTo>
                          <a:pt x="15741" y="5470"/>
                        </a:lnTo>
                        <a:lnTo>
                          <a:pt x="17018" y="5531"/>
                        </a:lnTo>
                        <a:lnTo>
                          <a:pt x="18233" y="5470"/>
                        </a:lnTo>
                        <a:lnTo>
                          <a:pt x="19570" y="5288"/>
                        </a:lnTo>
                        <a:lnTo>
                          <a:pt x="20846" y="5045"/>
                        </a:lnTo>
                        <a:lnTo>
                          <a:pt x="21515" y="4863"/>
                        </a:lnTo>
                        <a:lnTo>
                          <a:pt x="22123" y="4620"/>
                        </a:lnTo>
                        <a:lnTo>
                          <a:pt x="22730" y="4377"/>
                        </a:lnTo>
                        <a:lnTo>
                          <a:pt x="23338" y="4073"/>
                        </a:lnTo>
                        <a:lnTo>
                          <a:pt x="23399" y="3951"/>
                        </a:lnTo>
                        <a:lnTo>
                          <a:pt x="23399" y="3830"/>
                        </a:lnTo>
                        <a:lnTo>
                          <a:pt x="23277" y="3708"/>
                        </a:lnTo>
                        <a:lnTo>
                          <a:pt x="23156" y="3708"/>
                        </a:lnTo>
                        <a:lnTo>
                          <a:pt x="22062" y="4255"/>
                        </a:lnTo>
                        <a:lnTo>
                          <a:pt x="20968" y="4620"/>
                        </a:lnTo>
                        <a:lnTo>
                          <a:pt x="19813" y="4924"/>
                        </a:lnTo>
                        <a:lnTo>
                          <a:pt x="18658" y="5045"/>
                        </a:lnTo>
                        <a:lnTo>
                          <a:pt x="17443" y="5167"/>
                        </a:lnTo>
                        <a:lnTo>
                          <a:pt x="16227" y="5167"/>
                        </a:lnTo>
                        <a:lnTo>
                          <a:pt x="15073" y="5106"/>
                        </a:lnTo>
                        <a:lnTo>
                          <a:pt x="13918" y="4984"/>
                        </a:lnTo>
                        <a:lnTo>
                          <a:pt x="12703" y="4863"/>
                        </a:lnTo>
                        <a:lnTo>
                          <a:pt x="11548" y="4680"/>
                        </a:lnTo>
                        <a:lnTo>
                          <a:pt x="10393" y="4437"/>
                        </a:lnTo>
                        <a:lnTo>
                          <a:pt x="9238" y="4194"/>
                        </a:lnTo>
                        <a:lnTo>
                          <a:pt x="8084" y="3890"/>
                        </a:lnTo>
                        <a:lnTo>
                          <a:pt x="6929" y="3526"/>
                        </a:lnTo>
                        <a:lnTo>
                          <a:pt x="5835" y="3161"/>
                        </a:lnTo>
                        <a:lnTo>
                          <a:pt x="4741" y="2675"/>
                        </a:lnTo>
                        <a:lnTo>
                          <a:pt x="3586" y="2128"/>
                        </a:lnTo>
                        <a:lnTo>
                          <a:pt x="2432" y="1520"/>
                        </a:lnTo>
                        <a:lnTo>
                          <a:pt x="1338" y="791"/>
                        </a:lnTo>
                        <a:lnTo>
                          <a:pt x="305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9" name="Google Shape;119;p14"/>
                  <p:cNvSpPr/>
                  <p:nvPr/>
                </p:nvSpPr>
                <p:spPr>
                  <a:xfrm>
                    <a:off x="7552930" y="4667970"/>
                    <a:ext cx="50468" cy="5461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2" h="8570" extrusionOk="0">
                        <a:moveTo>
                          <a:pt x="123" y="1"/>
                        </a:moveTo>
                        <a:lnTo>
                          <a:pt x="1" y="62"/>
                        </a:lnTo>
                        <a:lnTo>
                          <a:pt x="1" y="244"/>
                        </a:lnTo>
                        <a:lnTo>
                          <a:pt x="244" y="2249"/>
                        </a:lnTo>
                        <a:lnTo>
                          <a:pt x="426" y="4316"/>
                        </a:lnTo>
                        <a:lnTo>
                          <a:pt x="426" y="6321"/>
                        </a:lnTo>
                        <a:lnTo>
                          <a:pt x="366" y="8388"/>
                        </a:lnTo>
                        <a:lnTo>
                          <a:pt x="426" y="8509"/>
                        </a:lnTo>
                        <a:lnTo>
                          <a:pt x="548" y="8570"/>
                        </a:lnTo>
                        <a:lnTo>
                          <a:pt x="669" y="8509"/>
                        </a:lnTo>
                        <a:lnTo>
                          <a:pt x="730" y="8388"/>
                        </a:lnTo>
                        <a:lnTo>
                          <a:pt x="791" y="6321"/>
                        </a:lnTo>
                        <a:lnTo>
                          <a:pt x="730" y="4255"/>
                        </a:lnTo>
                        <a:lnTo>
                          <a:pt x="609" y="2189"/>
                        </a:lnTo>
                        <a:lnTo>
                          <a:pt x="305" y="122"/>
                        </a:lnTo>
                        <a:lnTo>
                          <a:pt x="24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0" name="Google Shape;120;p14"/>
                  <p:cNvSpPr/>
                  <p:nvPr/>
                </p:nvSpPr>
                <p:spPr>
                  <a:xfrm>
                    <a:off x="5941889" y="4691229"/>
                    <a:ext cx="42694" cy="4802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7537" extrusionOk="0">
                        <a:moveTo>
                          <a:pt x="548" y="0"/>
                        </a:moveTo>
                        <a:lnTo>
                          <a:pt x="426" y="61"/>
                        </a:lnTo>
                        <a:lnTo>
                          <a:pt x="305" y="183"/>
                        </a:lnTo>
                        <a:lnTo>
                          <a:pt x="122" y="3768"/>
                        </a:lnTo>
                        <a:lnTo>
                          <a:pt x="1" y="7354"/>
                        </a:lnTo>
                        <a:lnTo>
                          <a:pt x="62" y="7476"/>
                        </a:lnTo>
                        <a:lnTo>
                          <a:pt x="183" y="7536"/>
                        </a:lnTo>
                        <a:lnTo>
                          <a:pt x="305" y="7476"/>
                        </a:lnTo>
                        <a:lnTo>
                          <a:pt x="365" y="7354"/>
                        </a:lnTo>
                        <a:lnTo>
                          <a:pt x="487" y="3768"/>
                        </a:lnTo>
                        <a:lnTo>
                          <a:pt x="669" y="183"/>
                        </a:lnTo>
                        <a:lnTo>
                          <a:pt x="669" y="61"/>
                        </a:lnTo>
                        <a:lnTo>
                          <a:pt x="548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1" name="Google Shape;121;p14"/>
                  <p:cNvSpPr/>
                  <p:nvPr/>
                </p:nvSpPr>
                <p:spPr>
                  <a:xfrm>
                    <a:off x="6367940" y="4516947"/>
                    <a:ext cx="81374" cy="1510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7" h="2371" extrusionOk="0">
                        <a:moveTo>
                          <a:pt x="1033" y="1"/>
                        </a:moveTo>
                        <a:lnTo>
                          <a:pt x="912" y="122"/>
                        </a:lnTo>
                        <a:lnTo>
                          <a:pt x="425" y="1094"/>
                        </a:lnTo>
                        <a:lnTo>
                          <a:pt x="0" y="2128"/>
                        </a:lnTo>
                        <a:lnTo>
                          <a:pt x="61" y="2310"/>
                        </a:lnTo>
                        <a:lnTo>
                          <a:pt x="122" y="2371"/>
                        </a:lnTo>
                        <a:lnTo>
                          <a:pt x="243" y="2371"/>
                        </a:lnTo>
                        <a:lnTo>
                          <a:pt x="365" y="2249"/>
                        </a:lnTo>
                        <a:lnTo>
                          <a:pt x="729" y="1216"/>
                        </a:lnTo>
                        <a:lnTo>
                          <a:pt x="1216" y="304"/>
                        </a:lnTo>
                        <a:lnTo>
                          <a:pt x="1276" y="122"/>
                        </a:lnTo>
                        <a:lnTo>
                          <a:pt x="1155" y="61"/>
                        </a:lnTo>
                        <a:lnTo>
                          <a:pt x="103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2" name="Google Shape;122;p14"/>
                  <p:cNvSpPr/>
                  <p:nvPr/>
                </p:nvSpPr>
                <p:spPr>
                  <a:xfrm>
                    <a:off x="6456960" y="4547916"/>
                    <a:ext cx="81437" cy="1666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" h="2615" extrusionOk="0">
                        <a:moveTo>
                          <a:pt x="1095" y="1"/>
                        </a:moveTo>
                        <a:lnTo>
                          <a:pt x="973" y="62"/>
                        </a:lnTo>
                        <a:lnTo>
                          <a:pt x="426" y="1216"/>
                        </a:lnTo>
                        <a:lnTo>
                          <a:pt x="1" y="2371"/>
                        </a:lnTo>
                        <a:lnTo>
                          <a:pt x="1" y="2553"/>
                        </a:lnTo>
                        <a:lnTo>
                          <a:pt x="62" y="2614"/>
                        </a:lnTo>
                        <a:lnTo>
                          <a:pt x="244" y="2614"/>
                        </a:lnTo>
                        <a:lnTo>
                          <a:pt x="305" y="2492"/>
                        </a:lnTo>
                        <a:lnTo>
                          <a:pt x="791" y="1338"/>
                        </a:lnTo>
                        <a:lnTo>
                          <a:pt x="1277" y="244"/>
                        </a:lnTo>
                        <a:lnTo>
                          <a:pt x="1277" y="122"/>
                        </a:lnTo>
                        <a:lnTo>
                          <a:pt x="121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3" name="Google Shape;123;p14"/>
                  <p:cNvSpPr/>
                  <p:nvPr/>
                </p:nvSpPr>
                <p:spPr>
                  <a:xfrm>
                    <a:off x="7355453" y="4648598"/>
                    <a:ext cx="38807" cy="1627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09" h="2554" extrusionOk="0">
                        <a:moveTo>
                          <a:pt x="183" y="1"/>
                        </a:moveTo>
                        <a:lnTo>
                          <a:pt x="61" y="62"/>
                        </a:lnTo>
                        <a:lnTo>
                          <a:pt x="0" y="183"/>
                        </a:lnTo>
                        <a:lnTo>
                          <a:pt x="244" y="2371"/>
                        </a:lnTo>
                        <a:lnTo>
                          <a:pt x="304" y="2493"/>
                        </a:lnTo>
                        <a:lnTo>
                          <a:pt x="426" y="2553"/>
                        </a:lnTo>
                        <a:lnTo>
                          <a:pt x="547" y="2493"/>
                        </a:lnTo>
                        <a:lnTo>
                          <a:pt x="608" y="2371"/>
                        </a:lnTo>
                        <a:lnTo>
                          <a:pt x="365" y="183"/>
                        </a:lnTo>
                        <a:lnTo>
                          <a:pt x="304" y="62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4" name="Google Shape;124;p14"/>
                  <p:cNvSpPr/>
                  <p:nvPr/>
                </p:nvSpPr>
                <p:spPr>
                  <a:xfrm>
                    <a:off x="7440650" y="4617629"/>
                    <a:ext cx="46517" cy="1549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30" h="2432" extrusionOk="0">
                        <a:moveTo>
                          <a:pt x="183" y="1"/>
                        </a:moveTo>
                        <a:lnTo>
                          <a:pt x="61" y="61"/>
                        </a:lnTo>
                        <a:lnTo>
                          <a:pt x="1" y="183"/>
                        </a:lnTo>
                        <a:lnTo>
                          <a:pt x="122" y="1216"/>
                        </a:lnTo>
                        <a:lnTo>
                          <a:pt x="365" y="2310"/>
                        </a:lnTo>
                        <a:lnTo>
                          <a:pt x="426" y="2432"/>
                        </a:lnTo>
                        <a:lnTo>
                          <a:pt x="547" y="2432"/>
                        </a:lnTo>
                        <a:lnTo>
                          <a:pt x="669" y="2371"/>
                        </a:lnTo>
                        <a:lnTo>
                          <a:pt x="730" y="2189"/>
                        </a:lnTo>
                        <a:lnTo>
                          <a:pt x="487" y="1216"/>
                        </a:lnTo>
                        <a:lnTo>
                          <a:pt x="365" y="183"/>
                        </a:lnTo>
                        <a:lnTo>
                          <a:pt x="304" y="61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5" name="Google Shape;125;p14"/>
                  <p:cNvSpPr/>
                  <p:nvPr/>
                </p:nvSpPr>
                <p:spPr>
                  <a:xfrm>
                    <a:off x="6751296" y="4238096"/>
                    <a:ext cx="1014717" cy="388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924" h="609" extrusionOk="0">
                        <a:moveTo>
                          <a:pt x="15741" y="1"/>
                        </a:moveTo>
                        <a:lnTo>
                          <a:pt x="9481" y="122"/>
                        </a:lnTo>
                        <a:lnTo>
                          <a:pt x="3161" y="244"/>
                        </a:lnTo>
                        <a:lnTo>
                          <a:pt x="183" y="244"/>
                        </a:lnTo>
                        <a:lnTo>
                          <a:pt x="61" y="305"/>
                        </a:lnTo>
                        <a:lnTo>
                          <a:pt x="1" y="426"/>
                        </a:lnTo>
                        <a:lnTo>
                          <a:pt x="61" y="548"/>
                        </a:lnTo>
                        <a:lnTo>
                          <a:pt x="183" y="609"/>
                        </a:lnTo>
                        <a:lnTo>
                          <a:pt x="6443" y="609"/>
                        </a:lnTo>
                        <a:lnTo>
                          <a:pt x="12703" y="426"/>
                        </a:lnTo>
                        <a:lnTo>
                          <a:pt x="15741" y="365"/>
                        </a:lnTo>
                        <a:lnTo>
                          <a:pt x="15863" y="365"/>
                        </a:lnTo>
                        <a:lnTo>
                          <a:pt x="15924" y="183"/>
                        </a:lnTo>
                        <a:lnTo>
                          <a:pt x="15863" y="62"/>
                        </a:lnTo>
                        <a:lnTo>
                          <a:pt x="15741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6" name="Google Shape;126;p14"/>
                  <p:cNvSpPr/>
                  <p:nvPr/>
                </p:nvSpPr>
                <p:spPr>
                  <a:xfrm>
                    <a:off x="7742697" y="4071588"/>
                    <a:ext cx="100809" cy="1859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2" h="2918" extrusionOk="0">
                        <a:moveTo>
                          <a:pt x="1338" y="0"/>
                        </a:moveTo>
                        <a:lnTo>
                          <a:pt x="1216" y="122"/>
                        </a:lnTo>
                        <a:lnTo>
                          <a:pt x="62" y="2614"/>
                        </a:lnTo>
                        <a:lnTo>
                          <a:pt x="1" y="2796"/>
                        </a:lnTo>
                        <a:lnTo>
                          <a:pt x="122" y="2918"/>
                        </a:lnTo>
                        <a:lnTo>
                          <a:pt x="244" y="2918"/>
                        </a:lnTo>
                        <a:lnTo>
                          <a:pt x="366" y="2796"/>
                        </a:lnTo>
                        <a:lnTo>
                          <a:pt x="1581" y="304"/>
                        </a:lnTo>
                        <a:lnTo>
                          <a:pt x="1581" y="122"/>
                        </a:lnTo>
                        <a:lnTo>
                          <a:pt x="1460" y="61"/>
                        </a:lnTo>
                        <a:lnTo>
                          <a:pt x="1338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7" name="Google Shape;127;p14"/>
                  <p:cNvSpPr/>
                  <p:nvPr/>
                </p:nvSpPr>
                <p:spPr>
                  <a:xfrm>
                    <a:off x="6747409" y="4121929"/>
                    <a:ext cx="89148" cy="15886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99" h="2493" extrusionOk="0">
                        <a:moveTo>
                          <a:pt x="1095" y="1"/>
                        </a:moveTo>
                        <a:lnTo>
                          <a:pt x="1095" y="61"/>
                        </a:lnTo>
                        <a:lnTo>
                          <a:pt x="548" y="1155"/>
                        </a:lnTo>
                        <a:lnTo>
                          <a:pt x="62" y="2188"/>
                        </a:lnTo>
                        <a:lnTo>
                          <a:pt x="1" y="2371"/>
                        </a:lnTo>
                        <a:lnTo>
                          <a:pt x="122" y="2432"/>
                        </a:lnTo>
                        <a:lnTo>
                          <a:pt x="244" y="2492"/>
                        </a:lnTo>
                        <a:lnTo>
                          <a:pt x="305" y="2432"/>
                        </a:lnTo>
                        <a:lnTo>
                          <a:pt x="366" y="2371"/>
                        </a:lnTo>
                        <a:lnTo>
                          <a:pt x="852" y="1338"/>
                        </a:lnTo>
                        <a:lnTo>
                          <a:pt x="1399" y="244"/>
                        </a:lnTo>
                        <a:lnTo>
                          <a:pt x="1399" y="122"/>
                        </a:lnTo>
                        <a:lnTo>
                          <a:pt x="1338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8" name="Google Shape;128;p14"/>
                  <p:cNvSpPr/>
                  <p:nvPr/>
                </p:nvSpPr>
                <p:spPr>
                  <a:xfrm>
                    <a:off x="7374824" y="2832306"/>
                    <a:ext cx="89148" cy="1743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99" h="2736" extrusionOk="0">
                        <a:moveTo>
                          <a:pt x="122" y="1"/>
                        </a:moveTo>
                        <a:lnTo>
                          <a:pt x="0" y="122"/>
                        </a:lnTo>
                        <a:lnTo>
                          <a:pt x="0" y="244"/>
                        </a:lnTo>
                        <a:lnTo>
                          <a:pt x="487" y="1459"/>
                        </a:lnTo>
                        <a:lnTo>
                          <a:pt x="1094" y="2675"/>
                        </a:lnTo>
                        <a:lnTo>
                          <a:pt x="1216" y="2736"/>
                        </a:lnTo>
                        <a:lnTo>
                          <a:pt x="1337" y="2736"/>
                        </a:lnTo>
                        <a:lnTo>
                          <a:pt x="1398" y="2614"/>
                        </a:lnTo>
                        <a:lnTo>
                          <a:pt x="1398" y="2492"/>
                        </a:lnTo>
                        <a:lnTo>
                          <a:pt x="851" y="1338"/>
                        </a:lnTo>
                        <a:lnTo>
                          <a:pt x="365" y="122"/>
                        </a:lnTo>
                        <a:lnTo>
                          <a:pt x="243" y="61"/>
                        </a:lnTo>
                        <a:lnTo>
                          <a:pt x="122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9" name="Google Shape;129;p14"/>
                  <p:cNvSpPr/>
                  <p:nvPr/>
                </p:nvSpPr>
                <p:spPr>
                  <a:xfrm>
                    <a:off x="6151027" y="2232036"/>
                    <a:ext cx="58179" cy="2092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13" h="3283" extrusionOk="0">
                        <a:moveTo>
                          <a:pt x="669" y="1"/>
                        </a:moveTo>
                        <a:lnTo>
                          <a:pt x="608" y="61"/>
                        </a:lnTo>
                        <a:lnTo>
                          <a:pt x="365" y="426"/>
                        </a:lnTo>
                        <a:lnTo>
                          <a:pt x="183" y="791"/>
                        </a:lnTo>
                        <a:lnTo>
                          <a:pt x="61" y="1155"/>
                        </a:lnTo>
                        <a:lnTo>
                          <a:pt x="1" y="1581"/>
                        </a:lnTo>
                        <a:lnTo>
                          <a:pt x="1" y="2006"/>
                        </a:lnTo>
                        <a:lnTo>
                          <a:pt x="1" y="2371"/>
                        </a:lnTo>
                        <a:lnTo>
                          <a:pt x="122" y="2796"/>
                        </a:lnTo>
                        <a:lnTo>
                          <a:pt x="244" y="3161"/>
                        </a:lnTo>
                        <a:lnTo>
                          <a:pt x="365" y="3282"/>
                        </a:lnTo>
                        <a:lnTo>
                          <a:pt x="487" y="3222"/>
                        </a:lnTo>
                        <a:lnTo>
                          <a:pt x="548" y="3161"/>
                        </a:lnTo>
                        <a:lnTo>
                          <a:pt x="548" y="2979"/>
                        </a:lnTo>
                        <a:lnTo>
                          <a:pt x="426" y="2675"/>
                        </a:lnTo>
                        <a:lnTo>
                          <a:pt x="365" y="2310"/>
                        </a:lnTo>
                        <a:lnTo>
                          <a:pt x="365" y="1945"/>
                        </a:lnTo>
                        <a:lnTo>
                          <a:pt x="365" y="1581"/>
                        </a:lnTo>
                        <a:lnTo>
                          <a:pt x="426" y="1216"/>
                        </a:lnTo>
                        <a:lnTo>
                          <a:pt x="548" y="912"/>
                        </a:lnTo>
                        <a:lnTo>
                          <a:pt x="669" y="548"/>
                        </a:lnTo>
                        <a:lnTo>
                          <a:pt x="912" y="244"/>
                        </a:lnTo>
                        <a:lnTo>
                          <a:pt x="912" y="183"/>
                        </a:lnTo>
                        <a:lnTo>
                          <a:pt x="912" y="122"/>
                        </a:lnTo>
                        <a:lnTo>
                          <a:pt x="852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0" name="Google Shape;130;p14"/>
                  <p:cNvSpPr/>
                  <p:nvPr/>
                </p:nvSpPr>
                <p:spPr>
                  <a:xfrm>
                    <a:off x="7126943" y="2476031"/>
                    <a:ext cx="224686" cy="774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26" h="1216" extrusionOk="0">
                        <a:moveTo>
                          <a:pt x="3283" y="0"/>
                        </a:moveTo>
                        <a:lnTo>
                          <a:pt x="3161" y="61"/>
                        </a:lnTo>
                        <a:lnTo>
                          <a:pt x="2918" y="304"/>
                        </a:lnTo>
                        <a:lnTo>
                          <a:pt x="2614" y="547"/>
                        </a:lnTo>
                        <a:lnTo>
                          <a:pt x="2310" y="669"/>
                        </a:lnTo>
                        <a:lnTo>
                          <a:pt x="1946" y="730"/>
                        </a:lnTo>
                        <a:lnTo>
                          <a:pt x="1520" y="851"/>
                        </a:lnTo>
                        <a:lnTo>
                          <a:pt x="122" y="851"/>
                        </a:lnTo>
                        <a:lnTo>
                          <a:pt x="1" y="973"/>
                        </a:lnTo>
                        <a:lnTo>
                          <a:pt x="62" y="1094"/>
                        </a:lnTo>
                        <a:lnTo>
                          <a:pt x="183" y="1155"/>
                        </a:lnTo>
                        <a:lnTo>
                          <a:pt x="669" y="1216"/>
                        </a:lnTo>
                        <a:lnTo>
                          <a:pt x="1156" y="1216"/>
                        </a:lnTo>
                        <a:lnTo>
                          <a:pt x="1642" y="1155"/>
                        </a:lnTo>
                        <a:lnTo>
                          <a:pt x="2128" y="1094"/>
                        </a:lnTo>
                        <a:lnTo>
                          <a:pt x="2493" y="973"/>
                        </a:lnTo>
                        <a:lnTo>
                          <a:pt x="2857" y="791"/>
                        </a:lnTo>
                        <a:lnTo>
                          <a:pt x="3222" y="547"/>
                        </a:lnTo>
                        <a:lnTo>
                          <a:pt x="3465" y="244"/>
                        </a:lnTo>
                        <a:lnTo>
                          <a:pt x="3526" y="122"/>
                        </a:lnTo>
                        <a:lnTo>
                          <a:pt x="3404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1" name="Google Shape;131;p14"/>
                  <p:cNvSpPr/>
                  <p:nvPr/>
                </p:nvSpPr>
                <p:spPr>
                  <a:xfrm>
                    <a:off x="7374824" y="1957072"/>
                    <a:ext cx="62002" cy="10463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3" h="1642" extrusionOk="0">
                        <a:moveTo>
                          <a:pt x="304" y="1"/>
                        </a:moveTo>
                        <a:lnTo>
                          <a:pt x="183" y="122"/>
                        </a:lnTo>
                        <a:lnTo>
                          <a:pt x="183" y="244"/>
                        </a:lnTo>
                        <a:lnTo>
                          <a:pt x="243" y="365"/>
                        </a:lnTo>
                        <a:lnTo>
                          <a:pt x="669" y="548"/>
                        </a:lnTo>
                        <a:lnTo>
                          <a:pt x="608" y="548"/>
                        </a:lnTo>
                        <a:lnTo>
                          <a:pt x="547" y="730"/>
                        </a:lnTo>
                        <a:lnTo>
                          <a:pt x="304" y="1034"/>
                        </a:lnTo>
                        <a:lnTo>
                          <a:pt x="0" y="1338"/>
                        </a:lnTo>
                        <a:lnTo>
                          <a:pt x="0" y="1459"/>
                        </a:lnTo>
                        <a:lnTo>
                          <a:pt x="0" y="1581"/>
                        </a:lnTo>
                        <a:lnTo>
                          <a:pt x="183" y="1642"/>
                        </a:lnTo>
                        <a:lnTo>
                          <a:pt x="304" y="1581"/>
                        </a:lnTo>
                        <a:lnTo>
                          <a:pt x="608" y="1216"/>
                        </a:lnTo>
                        <a:lnTo>
                          <a:pt x="912" y="852"/>
                        </a:lnTo>
                        <a:lnTo>
                          <a:pt x="973" y="548"/>
                        </a:lnTo>
                        <a:lnTo>
                          <a:pt x="973" y="426"/>
                        </a:lnTo>
                        <a:lnTo>
                          <a:pt x="912" y="305"/>
                        </a:lnTo>
                        <a:lnTo>
                          <a:pt x="730" y="183"/>
                        </a:lnTo>
                        <a:lnTo>
                          <a:pt x="426" y="61"/>
                        </a:lnTo>
                        <a:lnTo>
                          <a:pt x="30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2" name="Google Shape;132;p14"/>
                  <p:cNvSpPr/>
                  <p:nvPr/>
                </p:nvSpPr>
                <p:spPr>
                  <a:xfrm>
                    <a:off x="7181171" y="2096498"/>
                    <a:ext cx="216911" cy="77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04" h="1217" extrusionOk="0">
                        <a:moveTo>
                          <a:pt x="183" y="1"/>
                        </a:moveTo>
                        <a:lnTo>
                          <a:pt x="61" y="61"/>
                        </a:lnTo>
                        <a:lnTo>
                          <a:pt x="1" y="183"/>
                        </a:lnTo>
                        <a:lnTo>
                          <a:pt x="61" y="304"/>
                        </a:lnTo>
                        <a:lnTo>
                          <a:pt x="365" y="608"/>
                        </a:lnTo>
                        <a:lnTo>
                          <a:pt x="669" y="851"/>
                        </a:lnTo>
                        <a:lnTo>
                          <a:pt x="1034" y="973"/>
                        </a:lnTo>
                        <a:lnTo>
                          <a:pt x="1459" y="1094"/>
                        </a:lnTo>
                        <a:lnTo>
                          <a:pt x="1885" y="1216"/>
                        </a:lnTo>
                        <a:lnTo>
                          <a:pt x="2796" y="1216"/>
                        </a:lnTo>
                        <a:lnTo>
                          <a:pt x="3282" y="1155"/>
                        </a:lnTo>
                        <a:lnTo>
                          <a:pt x="3404" y="1094"/>
                        </a:lnTo>
                        <a:lnTo>
                          <a:pt x="3404" y="973"/>
                        </a:lnTo>
                        <a:lnTo>
                          <a:pt x="3343" y="851"/>
                        </a:lnTo>
                        <a:lnTo>
                          <a:pt x="3161" y="791"/>
                        </a:lnTo>
                        <a:lnTo>
                          <a:pt x="2796" y="851"/>
                        </a:lnTo>
                        <a:lnTo>
                          <a:pt x="1945" y="851"/>
                        </a:lnTo>
                        <a:lnTo>
                          <a:pt x="1520" y="730"/>
                        </a:lnTo>
                        <a:lnTo>
                          <a:pt x="1216" y="669"/>
                        </a:lnTo>
                        <a:lnTo>
                          <a:pt x="851" y="487"/>
                        </a:lnTo>
                        <a:lnTo>
                          <a:pt x="548" y="304"/>
                        </a:lnTo>
                        <a:lnTo>
                          <a:pt x="305" y="61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3" name="Google Shape;133;p14"/>
                  <p:cNvSpPr/>
                  <p:nvPr/>
                </p:nvSpPr>
                <p:spPr>
                  <a:xfrm>
                    <a:off x="7037858" y="1608508"/>
                    <a:ext cx="209201" cy="697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83" h="1095" extrusionOk="0">
                        <a:moveTo>
                          <a:pt x="913" y="1"/>
                        </a:moveTo>
                        <a:lnTo>
                          <a:pt x="487" y="123"/>
                        </a:lnTo>
                        <a:lnTo>
                          <a:pt x="62" y="244"/>
                        </a:lnTo>
                        <a:lnTo>
                          <a:pt x="1" y="366"/>
                        </a:lnTo>
                        <a:lnTo>
                          <a:pt x="1" y="487"/>
                        </a:lnTo>
                        <a:lnTo>
                          <a:pt x="123" y="548"/>
                        </a:lnTo>
                        <a:lnTo>
                          <a:pt x="244" y="548"/>
                        </a:lnTo>
                        <a:lnTo>
                          <a:pt x="609" y="426"/>
                        </a:lnTo>
                        <a:lnTo>
                          <a:pt x="973" y="366"/>
                        </a:lnTo>
                        <a:lnTo>
                          <a:pt x="1763" y="366"/>
                        </a:lnTo>
                        <a:lnTo>
                          <a:pt x="2128" y="426"/>
                        </a:lnTo>
                        <a:lnTo>
                          <a:pt x="2432" y="548"/>
                        </a:lnTo>
                        <a:lnTo>
                          <a:pt x="2736" y="730"/>
                        </a:lnTo>
                        <a:lnTo>
                          <a:pt x="2979" y="1034"/>
                        </a:lnTo>
                        <a:lnTo>
                          <a:pt x="3040" y="1095"/>
                        </a:lnTo>
                        <a:lnTo>
                          <a:pt x="3161" y="1095"/>
                        </a:lnTo>
                        <a:lnTo>
                          <a:pt x="3283" y="973"/>
                        </a:lnTo>
                        <a:lnTo>
                          <a:pt x="3283" y="852"/>
                        </a:lnTo>
                        <a:lnTo>
                          <a:pt x="3161" y="670"/>
                        </a:lnTo>
                        <a:lnTo>
                          <a:pt x="2979" y="487"/>
                        </a:lnTo>
                        <a:lnTo>
                          <a:pt x="2675" y="244"/>
                        </a:lnTo>
                        <a:lnTo>
                          <a:pt x="2250" y="123"/>
                        </a:lnTo>
                        <a:lnTo>
                          <a:pt x="182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4" name="Google Shape;134;p14"/>
                  <p:cNvSpPr/>
                  <p:nvPr/>
                </p:nvSpPr>
                <p:spPr>
                  <a:xfrm>
                    <a:off x="7444537" y="1732449"/>
                    <a:ext cx="131714" cy="6588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67" h="1034" extrusionOk="0">
                        <a:moveTo>
                          <a:pt x="608" y="1"/>
                        </a:moveTo>
                        <a:lnTo>
                          <a:pt x="365" y="62"/>
                        </a:lnTo>
                        <a:lnTo>
                          <a:pt x="61" y="122"/>
                        </a:lnTo>
                        <a:lnTo>
                          <a:pt x="0" y="244"/>
                        </a:lnTo>
                        <a:lnTo>
                          <a:pt x="0" y="426"/>
                        </a:lnTo>
                        <a:lnTo>
                          <a:pt x="122" y="487"/>
                        </a:lnTo>
                        <a:lnTo>
                          <a:pt x="243" y="487"/>
                        </a:lnTo>
                        <a:lnTo>
                          <a:pt x="426" y="426"/>
                        </a:lnTo>
                        <a:lnTo>
                          <a:pt x="669" y="365"/>
                        </a:lnTo>
                        <a:lnTo>
                          <a:pt x="1094" y="426"/>
                        </a:lnTo>
                        <a:lnTo>
                          <a:pt x="1459" y="609"/>
                        </a:lnTo>
                        <a:lnTo>
                          <a:pt x="1763" y="912"/>
                        </a:lnTo>
                        <a:lnTo>
                          <a:pt x="1884" y="1034"/>
                        </a:lnTo>
                        <a:lnTo>
                          <a:pt x="2006" y="973"/>
                        </a:lnTo>
                        <a:lnTo>
                          <a:pt x="2067" y="852"/>
                        </a:lnTo>
                        <a:lnTo>
                          <a:pt x="2067" y="791"/>
                        </a:lnTo>
                        <a:lnTo>
                          <a:pt x="2067" y="730"/>
                        </a:lnTo>
                        <a:lnTo>
                          <a:pt x="1884" y="548"/>
                        </a:lnTo>
                        <a:lnTo>
                          <a:pt x="1641" y="365"/>
                        </a:lnTo>
                        <a:lnTo>
                          <a:pt x="1398" y="183"/>
                        </a:lnTo>
                        <a:lnTo>
                          <a:pt x="1155" y="122"/>
                        </a:lnTo>
                        <a:lnTo>
                          <a:pt x="912" y="62"/>
                        </a:lnTo>
                        <a:lnTo>
                          <a:pt x="608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5" name="Google Shape;135;p14"/>
                  <p:cNvSpPr/>
                  <p:nvPr/>
                </p:nvSpPr>
                <p:spPr>
                  <a:xfrm>
                    <a:off x="7080489" y="1755708"/>
                    <a:ext cx="89148" cy="1665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99" h="2614" extrusionOk="0">
                        <a:moveTo>
                          <a:pt x="791" y="365"/>
                        </a:moveTo>
                        <a:lnTo>
                          <a:pt x="730" y="487"/>
                        </a:lnTo>
                        <a:lnTo>
                          <a:pt x="608" y="851"/>
                        </a:lnTo>
                        <a:lnTo>
                          <a:pt x="487" y="851"/>
                        </a:lnTo>
                        <a:lnTo>
                          <a:pt x="426" y="973"/>
                        </a:lnTo>
                        <a:lnTo>
                          <a:pt x="426" y="973"/>
                        </a:lnTo>
                        <a:lnTo>
                          <a:pt x="365" y="1277"/>
                        </a:lnTo>
                        <a:lnTo>
                          <a:pt x="365" y="1216"/>
                        </a:lnTo>
                        <a:lnTo>
                          <a:pt x="426" y="912"/>
                        </a:lnTo>
                        <a:lnTo>
                          <a:pt x="547" y="547"/>
                        </a:lnTo>
                        <a:lnTo>
                          <a:pt x="669" y="365"/>
                        </a:lnTo>
                        <a:close/>
                        <a:moveTo>
                          <a:pt x="426" y="2128"/>
                        </a:moveTo>
                        <a:lnTo>
                          <a:pt x="487" y="2188"/>
                        </a:lnTo>
                        <a:lnTo>
                          <a:pt x="608" y="2249"/>
                        </a:lnTo>
                        <a:lnTo>
                          <a:pt x="487" y="2249"/>
                        </a:lnTo>
                        <a:lnTo>
                          <a:pt x="426" y="2128"/>
                        </a:lnTo>
                        <a:close/>
                        <a:moveTo>
                          <a:pt x="730" y="0"/>
                        </a:moveTo>
                        <a:lnTo>
                          <a:pt x="547" y="61"/>
                        </a:lnTo>
                        <a:lnTo>
                          <a:pt x="365" y="183"/>
                        </a:lnTo>
                        <a:lnTo>
                          <a:pt x="244" y="365"/>
                        </a:lnTo>
                        <a:lnTo>
                          <a:pt x="183" y="547"/>
                        </a:lnTo>
                        <a:lnTo>
                          <a:pt x="61" y="973"/>
                        </a:lnTo>
                        <a:lnTo>
                          <a:pt x="1" y="1459"/>
                        </a:lnTo>
                        <a:lnTo>
                          <a:pt x="1" y="1884"/>
                        </a:lnTo>
                        <a:lnTo>
                          <a:pt x="61" y="2249"/>
                        </a:lnTo>
                        <a:lnTo>
                          <a:pt x="183" y="2431"/>
                        </a:lnTo>
                        <a:lnTo>
                          <a:pt x="304" y="2553"/>
                        </a:lnTo>
                        <a:lnTo>
                          <a:pt x="487" y="2614"/>
                        </a:lnTo>
                        <a:lnTo>
                          <a:pt x="669" y="2614"/>
                        </a:lnTo>
                        <a:lnTo>
                          <a:pt x="750" y="2573"/>
                        </a:lnTo>
                        <a:lnTo>
                          <a:pt x="791" y="2614"/>
                        </a:lnTo>
                        <a:lnTo>
                          <a:pt x="912" y="2614"/>
                        </a:lnTo>
                        <a:lnTo>
                          <a:pt x="1034" y="2553"/>
                        </a:lnTo>
                        <a:lnTo>
                          <a:pt x="1216" y="2128"/>
                        </a:lnTo>
                        <a:lnTo>
                          <a:pt x="1338" y="1641"/>
                        </a:lnTo>
                        <a:lnTo>
                          <a:pt x="1398" y="1155"/>
                        </a:lnTo>
                        <a:lnTo>
                          <a:pt x="1338" y="730"/>
                        </a:lnTo>
                        <a:lnTo>
                          <a:pt x="1277" y="365"/>
                        </a:lnTo>
                        <a:lnTo>
                          <a:pt x="1216" y="183"/>
                        </a:lnTo>
                        <a:lnTo>
                          <a:pt x="1094" y="61"/>
                        </a:lnTo>
                        <a:lnTo>
                          <a:pt x="91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6" name="Google Shape;136;p14"/>
                  <p:cNvSpPr/>
                  <p:nvPr/>
                </p:nvSpPr>
                <p:spPr>
                  <a:xfrm>
                    <a:off x="6766781" y="1476857"/>
                    <a:ext cx="685527" cy="6506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758" h="10211" extrusionOk="0">
                        <a:moveTo>
                          <a:pt x="5957" y="365"/>
                        </a:moveTo>
                        <a:lnTo>
                          <a:pt x="6747" y="487"/>
                        </a:lnTo>
                        <a:lnTo>
                          <a:pt x="7476" y="730"/>
                        </a:lnTo>
                        <a:lnTo>
                          <a:pt x="8145" y="1095"/>
                        </a:lnTo>
                        <a:lnTo>
                          <a:pt x="8813" y="1581"/>
                        </a:lnTo>
                        <a:lnTo>
                          <a:pt x="9360" y="2128"/>
                        </a:lnTo>
                        <a:lnTo>
                          <a:pt x="9785" y="2796"/>
                        </a:lnTo>
                        <a:lnTo>
                          <a:pt x="10089" y="3465"/>
                        </a:lnTo>
                        <a:lnTo>
                          <a:pt x="10332" y="4255"/>
                        </a:lnTo>
                        <a:lnTo>
                          <a:pt x="10393" y="4984"/>
                        </a:lnTo>
                        <a:lnTo>
                          <a:pt x="10393" y="5774"/>
                        </a:lnTo>
                        <a:lnTo>
                          <a:pt x="10211" y="6564"/>
                        </a:lnTo>
                        <a:lnTo>
                          <a:pt x="10089" y="6929"/>
                        </a:lnTo>
                        <a:lnTo>
                          <a:pt x="9968" y="7294"/>
                        </a:lnTo>
                        <a:lnTo>
                          <a:pt x="9542" y="7962"/>
                        </a:lnTo>
                        <a:lnTo>
                          <a:pt x="9056" y="8509"/>
                        </a:lnTo>
                        <a:lnTo>
                          <a:pt x="8448" y="8995"/>
                        </a:lnTo>
                        <a:lnTo>
                          <a:pt x="7780" y="9360"/>
                        </a:lnTo>
                        <a:lnTo>
                          <a:pt x="7294" y="9542"/>
                        </a:lnTo>
                        <a:lnTo>
                          <a:pt x="6868" y="9725"/>
                        </a:lnTo>
                        <a:lnTo>
                          <a:pt x="6382" y="9785"/>
                        </a:lnTo>
                        <a:lnTo>
                          <a:pt x="5896" y="9846"/>
                        </a:lnTo>
                        <a:lnTo>
                          <a:pt x="4924" y="9846"/>
                        </a:lnTo>
                        <a:lnTo>
                          <a:pt x="3951" y="9785"/>
                        </a:lnTo>
                        <a:lnTo>
                          <a:pt x="3647" y="9725"/>
                        </a:lnTo>
                        <a:lnTo>
                          <a:pt x="3283" y="9603"/>
                        </a:lnTo>
                        <a:lnTo>
                          <a:pt x="2675" y="9360"/>
                        </a:lnTo>
                        <a:lnTo>
                          <a:pt x="2128" y="8995"/>
                        </a:lnTo>
                        <a:lnTo>
                          <a:pt x="1642" y="8509"/>
                        </a:lnTo>
                        <a:lnTo>
                          <a:pt x="1216" y="7962"/>
                        </a:lnTo>
                        <a:lnTo>
                          <a:pt x="912" y="7354"/>
                        </a:lnTo>
                        <a:lnTo>
                          <a:pt x="609" y="6747"/>
                        </a:lnTo>
                        <a:lnTo>
                          <a:pt x="426" y="6078"/>
                        </a:lnTo>
                        <a:lnTo>
                          <a:pt x="365" y="5288"/>
                        </a:lnTo>
                        <a:lnTo>
                          <a:pt x="365" y="4437"/>
                        </a:lnTo>
                        <a:lnTo>
                          <a:pt x="426" y="4073"/>
                        </a:lnTo>
                        <a:lnTo>
                          <a:pt x="487" y="3647"/>
                        </a:lnTo>
                        <a:lnTo>
                          <a:pt x="609" y="3282"/>
                        </a:lnTo>
                        <a:lnTo>
                          <a:pt x="791" y="2918"/>
                        </a:lnTo>
                        <a:lnTo>
                          <a:pt x="1216" y="2310"/>
                        </a:lnTo>
                        <a:lnTo>
                          <a:pt x="1702" y="1763"/>
                        </a:lnTo>
                        <a:lnTo>
                          <a:pt x="2249" y="1338"/>
                        </a:lnTo>
                        <a:lnTo>
                          <a:pt x="2857" y="973"/>
                        </a:lnTo>
                        <a:lnTo>
                          <a:pt x="3647" y="669"/>
                        </a:lnTo>
                        <a:lnTo>
                          <a:pt x="4377" y="487"/>
                        </a:lnTo>
                        <a:lnTo>
                          <a:pt x="5167" y="365"/>
                        </a:lnTo>
                        <a:close/>
                        <a:moveTo>
                          <a:pt x="5045" y="1"/>
                        </a:moveTo>
                        <a:lnTo>
                          <a:pt x="4133" y="183"/>
                        </a:lnTo>
                        <a:lnTo>
                          <a:pt x="3343" y="426"/>
                        </a:lnTo>
                        <a:lnTo>
                          <a:pt x="2614" y="669"/>
                        </a:lnTo>
                        <a:lnTo>
                          <a:pt x="1946" y="1095"/>
                        </a:lnTo>
                        <a:lnTo>
                          <a:pt x="1399" y="1520"/>
                        </a:lnTo>
                        <a:lnTo>
                          <a:pt x="852" y="2128"/>
                        </a:lnTo>
                        <a:lnTo>
                          <a:pt x="609" y="2492"/>
                        </a:lnTo>
                        <a:lnTo>
                          <a:pt x="426" y="2857"/>
                        </a:lnTo>
                        <a:lnTo>
                          <a:pt x="244" y="3222"/>
                        </a:lnTo>
                        <a:lnTo>
                          <a:pt x="122" y="3647"/>
                        </a:lnTo>
                        <a:lnTo>
                          <a:pt x="62" y="4073"/>
                        </a:lnTo>
                        <a:lnTo>
                          <a:pt x="1" y="4498"/>
                        </a:lnTo>
                        <a:lnTo>
                          <a:pt x="1" y="5349"/>
                        </a:lnTo>
                        <a:lnTo>
                          <a:pt x="122" y="6200"/>
                        </a:lnTo>
                        <a:lnTo>
                          <a:pt x="365" y="6990"/>
                        </a:lnTo>
                        <a:lnTo>
                          <a:pt x="669" y="7780"/>
                        </a:lnTo>
                        <a:lnTo>
                          <a:pt x="1155" y="8448"/>
                        </a:lnTo>
                        <a:lnTo>
                          <a:pt x="1399" y="8813"/>
                        </a:lnTo>
                        <a:lnTo>
                          <a:pt x="1702" y="9117"/>
                        </a:lnTo>
                        <a:lnTo>
                          <a:pt x="2067" y="9360"/>
                        </a:lnTo>
                        <a:lnTo>
                          <a:pt x="2371" y="9603"/>
                        </a:lnTo>
                        <a:lnTo>
                          <a:pt x="2736" y="9785"/>
                        </a:lnTo>
                        <a:lnTo>
                          <a:pt x="3161" y="9968"/>
                        </a:lnTo>
                        <a:lnTo>
                          <a:pt x="3526" y="10028"/>
                        </a:lnTo>
                        <a:lnTo>
                          <a:pt x="3781" y="10101"/>
                        </a:lnTo>
                        <a:lnTo>
                          <a:pt x="3830" y="10150"/>
                        </a:lnTo>
                        <a:lnTo>
                          <a:pt x="4802" y="10211"/>
                        </a:lnTo>
                        <a:lnTo>
                          <a:pt x="5714" y="10211"/>
                        </a:lnTo>
                        <a:lnTo>
                          <a:pt x="6625" y="10089"/>
                        </a:lnTo>
                        <a:lnTo>
                          <a:pt x="7111" y="10028"/>
                        </a:lnTo>
                        <a:lnTo>
                          <a:pt x="7537" y="9846"/>
                        </a:lnTo>
                        <a:lnTo>
                          <a:pt x="8266" y="9542"/>
                        </a:lnTo>
                        <a:lnTo>
                          <a:pt x="8874" y="9117"/>
                        </a:lnTo>
                        <a:lnTo>
                          <a:pt x="9421" y="8631"/>
                        </a:lnTo>
                        <a:lnTo>
                          <a:pt x="9907" y="8023"/>
                        </a:lnTo>
                        <a:lnTo>
                          <a:pt x="10150" y="7719"/>
                        </a:lnTo>
                        <a:lnTo>
                          <a:pt x="10332" y="7354"/>
                        </a:lnTo>
                        <a:lnTo>
                          <a:pt x="10636" y="6564"/>
                        </a:lnTo>
                        <a:lnTo>
                          <a:pt x="10758" y="5774"/>
                        </a:lnTo>
                        <a:lnTo>
                          <a:pt x="10758" y="4923"/>
                        </a:lnTo>
                        <a:lnTo>
                          <a:pt x="10636" y="4133"/>
                        </a:lnTo>
                        <a:lnTo>
                          <a:pt x="10454" y="3343"/>
                        </a:lnTo>
                        <a:lnTo>
                          <a:pt x="10089" y="2614"/>
                        </a:lnTo>
                        <a:lnTo>
                          <a:pt x="9603" y="1885"/>
                        </a:lnTo>
                        <a:lnTo>
                          <a:pt x="9299" y="1581"/>
                        </a:lnTo>
                        <a:lnTo>
                          <a:pt x="8995" y="1277"/>
                        </a:lnTo>
                        <a:lnTo>
                          <a:pt x="8631" y="973"/>
                        </a:lnTo>
                        <a:lnTo>
                          <a:pt x="8327" y="730"/>
                        </a:lnTo>
                        <a:lnTo>
                          <a:pt x="7537" y="365"/>
                        </a:lnTo>
                        <a:lnTo>
                          <a:pt x="6747" y="122"/>
                        </a:lnTo>
                        <a:lnTo>
                          <a:pt x="589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7" name="Google Shape;137;p14"/>
                  <p:cNvSpPr/>
                  <p:nvPr/>
                </p:nvSpPr>
                <p:spPr>
                  <a:xfrm>
                    <a:off x="6832993" y="1547644"/>
                    <a:ext cx="538391" cy="5035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49" h="7902" extrusionOk="0">
                        <a:moveTo>
                          <a:pt x="4680" y="365"/>
                        </a:moveTo>
                        <a:lnTo>
                          <a:pt x="5288" y="426"/>
                        </a:lnTo>
                        <a:lnTo>
                          <a:pt x="5835" y="608"/>
                        </a:lnTo>
                        <a:lnTo>
                          <a:pt x="6382" y="912"/>
                        </a:lnTo>
                        <a:lnTo>
                          <a:pt x="6868" y="1277"/>
                        </a:lnTo>
                        <a:lnTo>
                          <a:pt x="7233" y="1702"/>
                        </a:lnTo>
                        <a:lnTo>
                          <a:pt x="7597" y="2188"/>
                        </a:lnTo>
                        <a:lnTo>
                          <a:pt x="7840" y="2735"/>
                        </a:lnTo>
                        <a:lnTo>
                          <a:pt x="7962" y="3282"/>
                        </a:lnTo>
                        <a:lnTo>
                          <a:pt x="8083" y="3890"/>
                        </a:lnTo>
                        <a:lnTo>
                          <a:pt x="8023" y="4498"/>
                        </a:lnTo>
                        <a:lnTo>
                          <a:pt x="7962" y="5045"/>
                        </a:lnTo>
                        <a:lnTo>
                          <a:pt x="7719" y="5592"/>
                        </a:lnTo>
                        <a:lnTo>
                          <a:pt x="7415" y="6078"/>
                        </a:lnTo>
                        <a:lnTo>
                          <a:pt x="6990" y="6564"/>
                        </a:lnTo>
                        <a:lnTo>
                          <a:pt x="6564" y="6929"/>
                        </a:lnTo>
                        <a:lnTo>
                          <a:pt x="6017" y="7233"/>
                        </a:lnTo>
                        <a:lnTo>
                          <a:pt x="5713" y="7354"/>
                        </a:lnTo>
                        <a:lnTo>
                          <a:pt x="5349" y="7476"/>
                        </a:lnTo>
                        <a:lnTo>
                          <a:pt x="4619" y="7597"/>
                        </a:lnTo>
                        <a:lnTo>
                          <a:pt x="3890" y="7597"/>
                        </a:lnTo>
                        <a:lnTo>
                          <a:pt x="3232" y="7547"/>
                        </a:lnTo>
                        <a:lnTo>
                          <a:pt x="3232" y="7547"/>
                        </a:lnTo>
                        <a:lnTo>
                          <a:pt x="3161" y="7476"/>
                        </a:lnTo>
                        <a:lnTo>
                          <a:pt x="2614" y="7415"/>
                        </a:lnTo>
                        <a:lnTo>
                          <a:pt x="2128" y="7172"/>
                        </a:lnTo>
                        <a:lnTo>
                          <a:pt x="1702" y="6868"/>
                        </a:lnTo>
                        <a:lnTo>
                          <a:pt x="1338" y="6503"/>
                        </a:lnTo>
                        <a:lnTo>
                          <a:pt x="1034" y="6078"/>
                        </a:lnTo>
                        <a:lnTo>
                          <a:pt x="791" y="5652"/>
                        </a:lnTo>
                        <a:lnTo>
                          <a:pt x="608" y="5166"/>
                        </a:lnTo>
                        <a:lnTo>
                          <a:pt x="426" y="4680"/>
                        </a:lnTo>
                        <a:lnTo>
                          <a:pt x="365" y="4072"/>
                        </a:lnTo>
                        <a:lnTo>
                          <a:pt x="365" y="3404"/>
                        </a:lnTo>
                        <a:lnTo>
                          <a:pt x="487" y="2796"/>
                        </a:lnTo>
                        <a:lnTo>
                          <a:pt x="730" y="2188"/>
                        </a:lnTo>
                        <a:lnTo>
                          <a:pt x="1034" y="1763"/>
                        </a:lnTo>
                        <a:lnTo>
                          <a:pt x="1459" y="1398"/>
                        </a:lnTo>
                        <a:lnTo>
                          <a:pt x="1885" y="1034"/>
                        </a:lnTo>
                        <a:lnTo>
                          <a:pt x="2310" y="790"/>
                        </a:lnTo>
                        <a:lnTo>
                          <a:pt x="2918" y="547"/>
                        </a:lnTo>
                        <a:lnTo>
                          <a:pt x="3465" y="426"/>
                        </a:lnTo>
                        <a:lnTo>
                          <a:pt x="4072" y="365"/>
                        </a:lnTo>
                        <a:close/>
                        <a:moveTo>
                          <a:pt x="3951" y="0"/>
                        </a:moveTo>
                        <a:lnTo>
                          <a:pt x="3282" y="61"/>
                        </a:lnTo>
                        <a:lnTo>
                          <a:pt x="2614" y="243"/>
                        </a:lnTo>
                        <a:lnTo>
                          <a:pt x="2067" y="487"/>
                        </a:lnTo>
                        <a:lnTo>
                          <a:pt x="1581" y="790"/>
                        </a:lnTo>
                        <a:lnTo>
                          <a:pt x="1094" y="1155"/>
                        </a:lnTo>
                        <a:lnTo>
                          <a:pt x="730" y="1581"/>
                        </a:lnTo>
                        <a:lnTo>
                          <a:pt x="365" y="2188"/>
                        </a:lnTo>
                        <a:lnTo>
                          <a:pt x="122" y="2796"/>
                        </a:lnTo>
                        <a:lnTo>
                          <a:pt x="0" y="3465"/>
                        </a:lnTo>
                        <a:lnTo>
                          <a:pt x="0" y="4072"/>
                        </a:lnTo>
                        <a:lnTo>
                          <a:pt x="122" y="4741"/>
                        </a:lnTo>
                        <a:lnTo>
                          <a:pt x="304" y="5409"/>
                        </a:lnTo>
                        <a:lnTo>
                          <a:pt x="547" y="6017"/>
                        </a:lnTo>
                        <a:lnTo>
                          <a:pt x="912" y="6564"/>
                        </a:lnTo>
                        <a:lnTo>
                          <a:pt x="1338" y="7050"/>
                        </a:lnTo>
                        <a:lnTo>
                          <a:pt x="1885" y="7476"/>
                        </a:lnTo>
                        <a:lnTo>
                          <a:pt x="2188" y="7597"/>
                        </a:lnTo>
                        <a:lnTo>
                          <a:pt x="2492" y="7719"/>
                        </a:lnTo>
                        <a:lnTo>
                          <a:pt x="2796" y="7840"/>
                        </a:lnTo>
                        <a:lnTo>
                          <a:pt x="3039" y="7840"/>
                        </a:lnTo>
                        <a:lnTo>
                          <a:pt x="3708" y="7901"/>
                        </a:lnTo>
                        <a:lnTo>
                          <a:pt x="4376" y="7901"/>
                        </a:lnTo>
                        <a:lnTo>
                          <a:pt x="4984" y="7840"/>
                        </a:lnTo>
                        <a:lnTo>
                          <a:pt x="5653" y="7719"/>
                        </a:lnTo>
                        <a:lnTo>
                          <a:pt x="6260" y="7476"/>
                        </a:lnTo>
                        <a:lnTo>
                          <a:pt x="6807" y="7172"/>
                        </a:lnTo>
                        <a:lnTo>
                          <a:pt x="7293" y="6746"/>
                        </a:lnTo>
                        <a:lnTo>
                          <a:pt x="7780" y="6260"/>
                        </a:lnTo>
                        <a:lnTo>
                          <a:pt x="8083" y="5713"/>
                        </a:lnTo>
                        <a:lnTo>
                          <a:pt x="8266" y="5105"/>
                        </a:lnTo>
                        <a:lnTo>
                          <a:pt x="8387" y="4437"/>
                        </a:lnTo>
                        <a:lnTo>
                          <a:pt x="8448" y="3829"/>
                        </a:lnTo>
                        <a:lnTo>
                          <a:pt x="8327" y="3221"/>
                        </a:lnTo>
                        <a:lnTo>
                          <a:pt x="8144" y="2553"/>
                        </a:lnTo>
                        <a:lnTo>
                          <a:pt x="7901" y="2006"/>
                        </a:lnTo>
                        <a:lnTo>
                          <a:pt x="7537" y="1459"/>
                        </a:lnTo>
                        <a:lnTo>
                          <a:pt x="7050" y="973"/>
                        </a:lnTo>
                        <a:lnTo>
                          <a:pt x="6503" y="547"/>
                        </a:lnTo>
                        <a:lnTo>
                          <a:pt x="5896" y="243"/>
                        </a:lnTo>
                        <a:lnTo>
                          <a:pt x="5288" y="61"/>
                        </a:lnTo>
                        <a:lnTo>
                          <a:pt x="4619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8" name="Google Shape;138;p14"/>
                  <p:cNvSpPr/>
                  <p:nvPr/>
                </p:nvSpPr>
                <p:spPr>
                  <a:xfrm>
                    <a:off x="7417391" y="1860277"/>
                    <a:ext cx="124004" cy="620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46" h="973" extrusionOk="0">
                        <a:moveTo>
                          <a:pt x="1763" y="0"/>
                        </a:moveTo>
                        <a:lnTo>
                          <a:pt x="1338" y="61"/>
                        </a:lnTo>
                        <a:lnTo>
                          <a:pt x="852" y="122"/>
                        </a:lnTo>
                        <a:lnTo>
                          <a:pt x="426" y="304"/>
                        </a:lnTo>
                        <a:lnTo>
                          <a:pt x="62" y="547"/>
                        </a:lnTo>
                        <a:lnTo>
                          <a:pt x="1" y="669"/>
                        </a:lnTo>
                        <a:lnTo>
                          <a:pt x="1" y="730"/>
                        </a:lnTo>
                        <a:lnTo>
                          <a:pt x="62" y="851"/>
                        </a:lnTo>
                        <a:lnTo>
                          <a:pt x="122" y="912"/>
                        </a:lnTo>
                        <a:lnTo>
                          <a:pt x="973" y="973"/>
                        </a:lnTo>
                        <a:lnTo>
                          <a:pt x="1095" y="912"/>
                        </a:lnTo>
                        <a:lnTo>
                          <a:pt x="1156" y="790"/>
                        </a:lnTo>
                        <a:lnTo>
                          <a:pt x="1095" y="669"/>
                        </a:lnTo>
                        <a:lnTo>
                          <a:pt x="973" y="608"/>
                        </a:lnTo>
                        <a:lnTo>
                          <a:pt x="761" y="593"/>
                        </a:lnTo>
                        <a:lnTo>
                          <a:pt x="761" y="593"/>
                        </a:lnTo>
                        <a:lnTo>
                          <a:pt x="973" y="487"/>
                        </a:lnTo>
                        <a:lnTo>
                          <a:pt x="1399" y="426"/>
                        </a:lnTo>
                        <a:lnTo>
                          <a:pt x="1763" y="365"/>
                        </a:lnTo>
                        <a:lnTo>
                          <a:pt x="1885" y="304"/>
                        </a:lnTo>
                        <a:lnTo>
                          <a:pt x="1946" y="183"/>
                        </a:lnTo>
                        <a:lnTo>
                          <a:pt x="1885" y="61"/>
                        </a:lnTo>
                        <a:lnTo>
                          <a:pt x="176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</p:grpSp>
      <p:sp>
        <p:nvSpPr>
          <p:cNvPr id="139" name="Google Shape;139;p14"/>
          <p:cNvSpPr txBox="1"/>
          <p:nvPr/>
        </p:nvSpPr>
        <p:spPr>
          <a:xfrm>
            <a:off x="2087550" y="232001"/>
            <a:ext cx="4968900" cy="1059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HK" sz="48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真實個案</a:t>
            </a:r>
            <a:endParaRPr sz="48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grpSp>
        <p:nvGrpSpPr>
          <p:cNvPr id="140" name="Google Shape;140;p14"/>
          <p:cNvGrpSpPr/>
          <p:nvPr/>
        </p:nvGrpSpPr>
        <p:grpSpPr>
          <a:xfrm>
            <a:off x="3120850" y="1124855"/>
            <a:ext cx="3094650" cy="107079"/>
            <a:chOff x="367425" y="1962375"/>
            <a:chExt cx="6913875" cy="321850"/>
          </a:xfrm>
        </p:grpSpPr>
        <p:sp>
          <p:nvSpPr>
            <p:cNvPr id="141" name="Google Shape;141;p14"/>
            <p:cNvSpPr/>
            <p:nvPr/>
          </p:nvSpPr>
          <p:spPr>
            <a:xfrm>
              <a:off x="367425" y="2123275"/>
              <a:ext cx="6902400" cy="25"/>
            </a:xfrm>
            <a:custGeom>
              <a:avLst/>
              <a:gdLst/>
              <a:ahLst/>
              <a:cxnLst/>
              <a:rect l="l" t="t" r="r" b="b"/>
              <a:pathLst>
                <a:path w="276096" h="1" extrusionOk="0">
                  <a:moveTo>
                    <a:pt x="0" y="1"/>
                  </a:moveTo>
                  <a:lnTo>
                    <a:pt x="0" y="1"/>
                  </a:lnTo>
                  <a:lnTo>
                    <a:pt x="27609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4"/>
            <p:cNvSpPr/>
            <p:nvPr/>
          </p:nvSpPr>
          <p:spPr>
            <a:xfrm>
              <a:off x="367425" y="2123275"/>
              <a:ext cx="6902400" cy="25"/>
            </a:xfrm>
            <a:custGeom>
              <a:avLst/>
              <a:gdLst/>
              <a:ahLst/>
              <a:cxnLst/>
              <a:rect l="l" t="t" r="r" b="b"/>
              <a:pathLst>
                <a:path w="276096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276095" y="1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4"/>
            <p:cNvSpPr/>
            <p:nvPr/>
          </p:nvSpPr>
          <p:spPr>
            <a:xfrm>
              <a:off x="367425" y="1988225"/>
              <a:ext cx="6913875" cy="296000"/>
            </a:xfrm>
            <a:custGeom>
              <a:avLst/>
              <a:gdLst/>
              <a:ahLst/>
              <a:cxnLst/>
              <a:rect l="l" t="t" r="r" b="b"/>
              <a:pathLst>
                <a:path w="276555" h="11840" extrusionOk="0">
                  <a:moveTo>
                    <a:pt x="114140" y="3679"/>
                  </a:moveTo>
                  <a:lnTo>
                    <a:pt x="129197" y="3794"/>
                  </a:lnTo>
                  <a:lnTo>
                    <a:pt x="132416" y="3794"/>
                  </a:lnTo>
                  <a:lnTo>
                    <a:pt x="145404" y="3909"/>
                  </a:lnTo>
                  <a:lnTo>
                    <a:pt x="144830" y="3909"/>
                  </a:lnTo>
                  <a:lnTo>
                    <a:pt x="143105" y="4023"/>
                  </a:lnTo>
                  <a:lnTo>
                    <a:pt x="127013" y="3794"/>
                  </a:lnTo>
                  <a:lnTo>
                    <a:pt x="117473" y="4023"/>
                  </a:lnTo>
                  <a:lnTo>
                    <a:pt x="107933" y="4138"/>
                  </a:lnTo>
                  <a:lnTo>
                    <a:pt x="89427" y="4828"/>
                  </a:lnTo>
                  <a:lnTo>
                    <a:pt x="91955" y="4483"/>
                  </a:lnTo>
                  <a:lnTo>
                    <a:pt x="94599" y="4253"/>
                  </a:lnTo>
                  <a:lnTo>
                    <a:pt x="100576" y="3909"/>
                  </a:lnTo>
                  <a:lnTo>
                    <a:pt x="107128" y="3794"/>
                  </a:lnTo>
                  <a:lnTo>
                    <a:pt x="114140" y="3679"/>
                  </a:lnTo>
                  <a:close/>
                  <a:moveTo>
                    <a:pt x="109887" y="690"/>
                  </a:moveTo>
                  <a:lnTo>
                    <a:pt x="121266" y="1035"/>
                  </a:lnTo>
                  <a:lnTo>
                    <a:pt x="132645" y="1380"/>
                  </a:lnTo>
                  <a:lnTo>
                    <a:pt x="144025" y="1840"/>
                  </a:lnTo>
                  <a:lnTo>
                    <a:pt x="155289" y="2529"/>
                  </a:lnTo>
                  <a:lnTo>
                    <a:pt x="177588" y="3909"/>
                  </a:lnTo>
                  <a:lnTo>
                    <a:pt x="200002" y="5403"/>
                  </a:lnTo>
                  <a:lnTo>
                    <a:pt x="217014" y="6552"/>
                  </a:lnTo>
                  <a:lnTo>
                    <a:pt x="234026" y="7472"/>
                  </a:lnTo>
                  <a:lnTo>
                    <a:pt x="225865" y="7587"/>
                  </a:lnTo>
                  <a:lnTo>
                    <a:pt x="224026" y="7587"/>
                  </a:lnTo>
                  <a:lnTo>
                    <a:pt x="216899" y="7472"/>
                  </a:lnTo>
                  <a:lnTo>
                    <a:pt x="209773" y="7242"/>
                  </a:lnTo>
                  <a:lnTo>
                    <a:pt x="200117" y="6322"/>
                  </a:lnTo>
                  <a:lnTo>
                    <a:pt x="190462" y="5403"/>
                  </a:lnTo>
                  <a:lnTo>
                    <a:pt x="184025" y="4828"/>
                  </a:lnTo>
                  <a:lnTo>
                    <a:pt x="177359" y="4368"/>
                  </a:lnTo>
                  <a:lnTo>
                    <a:pt x="170577" y="3909"/>
                  </a:lnTo>
                  <a:lnTo>
                    <a:pt x="163450" y="3794"/>
                  </a:lnTo>
                  <a:lnTo>
                    <a:pt x="167933" y="4023"/>
                  </a:lnTo>
                  <a:lnTo>
                    <a:pt x="171956" y="4368"/>
                  </a:lnTo>
                  <a:lnTo>
                    <a:pt x="175864" y="4828"/>
                  </a:lnTo>
                  <a:lnTo>
                    <a:pt x="179543" y="5403"/>
                  </a:lnTo>
                  <a:lnTo>
                    <a:pt x="180347" y="5518"/>
                  </a:lnTo>
                  <a:lnTo>
                    <a:pt x="180347" y="5518"/>
                  </a:lnTo>
                  <a:lnTo>
                    <a:pt x="178508" y="5403"/>
                  </a:lnTo>
                  <a:lnTo>
                    <a:pt x="165060" y="4483"/>
                  </a:lnTo>
                  <a:lnTo>
                    <a:pt x="161266" y="4483"/>
                  </a:lnTo>
                  <a:lnTo>
                    <a:pt x="158393" y="4368"/>
                  </a:lnTo>
                  <a:lnTo>
                    <a:pt x="154370" y="3794"/>
                  </a:lnTo>
                  <a:lnTo>
                    <a:pt x="150347" y="3449"/>
                  </a:lnTo>
                  <a:lnTo>
                    <a:pt x="140232" y="2644"/>
                  </a:lnTo>
                  <a:lnTo>
                    <a:pt x="130117" y="2069"/>
                  </a:lnTo>
                  <a:lnTo>
                    <a:pt x="120002" y="1380"/>
                  </a:lnTo>
                  <a:lnTo>
                    <a:pt x="109887" y="690"/>
                  </a:lnTo>
                  <a:close/>
                  <a:moveTo>
                    <a:pt x="100346" y="0"/>
                  </a:moveTo>
                  <a:lnTo>
                    <a:pt x="98967" y="115"/>
                  </a:lnTo>
                  <a:lnTo>
                    <a:pt x="93335" y="230"/>
                  </a:lnTo>
                  <a:lnTo>
                    <a:pt x="87703" y="230"/>
                  </a:lnTo>
                  <a:lnTo>
                    <a:pt x="76323" y="345"/>
                  </a:lnTo>
                  <a:lnTo>
                    <a:pt x="70691" y="460"/>
                  </a:lnTo>
                  <a:lnTo>
                    <a:pt x="65174" y="575"/>
                  </a:lnTo>
                  <a:lnTo>
                    <a:pt x="59771" y="805"/>
                  </a:lnTo>
                  <a:lnTo>
                    <a:pt x="54484" y="1265"/>
                  </a:lnTo>
                  <a:lnTo>
                    <a:pt x="49196" y="1150"/>
                  </a:lnTo>
                  <a:lnTo>
                    <a:pt x="52070" y="1495"/>
                  </a:lnTo>
                  <a:lnTo>
                    <a:pt x="55518" y="1495"/>
                  </a:lnTo>
                  <a:lnTo>
                    <a:pt x="56093" y="1610"/>
                  </a:lnTo>
                  <a:lnTo>
                    <a:pt x="57242" y="1495"/>
                  </a:lnTo>
                  <a:lnTo>
                    <a:pt x="58967" y="1610"/>
                  </a:lnTo>
                  <a:lnTo>
                    <a:pt x="60921" y="1725"/>
                  </a:lnTo>
                  <a:lnTo>
                    <a:pt x="65059" y="1840"/>
                  </a:lnTo>
                  <a:lnTo>
                    <a:pt x="68967" y="1840"/>
                  </a:lnTo>
                  <a:lnTo>
                    <a:pt x="72990" y="1610"/>
                  </a:lnTo>
                  <a:lnTo>
                    <a:pt x="81610" y="1265"/>
                  </a:lnTo>
                  <a:lnTo>
                    <a:pt x="90346" y="690"/>
                  </a:lnTo>
                  <a:lnTo>
                    <a:pt x="94599" y="575"/>
                  </a:lnTo>
                  <a:lnTo>
                    <a:pt x="98622" y="460"/>
                  </a:lnTo>
                  <a:lnTo>
                    <a:pt x="100806" y="460"/>
                  </a:lnTo>
                  <a:lnTo>
                    <a:pt x="110346" y="575"/>
                  </a:lnTo>
                  <a:lnTo>
                    <a:pt x="107818" y="920"/>
                  </a:lnTo>
                  <a:lnTo>
                    <a:pt x="106438" y="1150"/>
                  </a:lnTo>
                  <a:lnTo>
                    <a:pt x="105174" y="1265"/>
                  </a:lnTo>
                  <a:lnTo>
                    <a:pt x="92185" y="1380"/>
                  </a:lnTo>
                  <a:lnTo>
                    <a:pt x="85863" y="1495"/>
                  </a:lnTo>
                  <a:lnTo>
                    <a:pt x="79771" y="1840"/>
                  </a:lnTo>
                  <a:lnTo>
                    <a:pt x="85289" y="2184"/>
                  </a:lnTo>
                  <a:lnTo>
                    <a:pt x="88162" y="2414"/>
                  </a:lnTo>
                  <a:lnTo>
                    <a:pt x="93105" y="2414"/>
                  </a:lnTo>
                  <a:lnTo>
                    <a:pt x="94714" y="2184"/>
                  </a:lnTo>
                  <a:lnTo>
                    <a:pt x="96323" y="1955"/>
                  </a:lnTo>
                  <a:lnTo>
                    <a:pt x="97818" y="1840"/>
                  </a:lnTo>
                  <a:lnTo>
                    <a:pt x="98277" y="1955"/>
                  </a:lnTo>
                  <a:lnTo>
                    <a:pt x="101266" y="1955"/>
                  </a:lnTo>
                  <a:lnTo>
                    <a:pt x="105634" y="1840"/>
                  </a:lnTo>
                  <a:lnTo>
                    <a:pt x="109772" y="1840"/>
                  </a:lnTo>
                  <a:lnTo>
                    <a:pt x="113795" y="1725"/>
                  </a:lnTo>
                  <a:lnTo>
                    <a:pt x="117818" y="1610"/>
                  </a:lnTo>
                  <a:lnTo>
                    <a:pt x="121956" y="1725"/>
                  </a:lnTo>
                  <a:lnTo>
                    <a:pt x="126209" y="1955"/>
                  </a:lnTo>
                  <a:lnTo>
                    <a:pt x="126898" y="2069"/>
                  </a:lnTo>
                  <a:lnTo>
                    <a:pt x="127358" y="2184"/>
                  </a:lnTo>
                  <a:lnTo>
                    <a:pt x="127933" y="2299"/>
                  </a:lnTo>
                  <a:lnTo>
                    <a:pt x="128508" y="2414"/>
                  </a:lnTo>
                  <a:lnTo>
                    <a:pt x="116898" y="2414"/>
                  </a:lnTo>
                  <a:lnTo>
                    <a:pt x="110691" y="2529"/>
                  </a:lnTo>
                  <a:lnTo>
                    <a:pt x="104484" y="2644"/>
                  </a:lnTo>
                  <a:lnTo>
                    <a:pt x="98047" y="2759"/>
                  </a:lnTo>
                  <a:lnTo>
                    <a:pt x="96323" y="2759"/>
                  </a:lnTo>
                  <a:lnTo>
                    <a:pt x="91611" y="2414"/>
                  </a:lnTo>
                  <a:lnTo>
                    <a:pt x="89312" y="2644"/>
                  </a:lnTo>
                  <a:lnTo>
                    <a:pt x="85634" y="2644"/>
                  </a:lnTo>
                  <a:lnTo>
                    <a:pt x="81955" y="2759"/>
                  </a:lnTo>
                  <a:lnTo>
                    <a:pt x="78852" y="2989"/>
                  </a:lnTo>
                  <a:lnTo>
                    <a:pt x="76093" y="3219"/>
                  </a:lnTo>
                  <a:lnTo>
                    <a:pt x="73679" y="3564"/>
                  </a:lnTo>
                  <a:lnTo>
                    <a:pt x="71266" y="3909"/>
                  </a:lnTo>
                  <a:lnTo>
                    <a:pt x="68852" y="4253"/>
                  </a:lnTo>
                  <a:lnTo>
                    <a:pt x="66208" y="4483"/>
                  </a:lnTo>
                  <a:lnTo>
                    <a:pt x="60921" y="4483"/>
                  </a:lnTo>
                  <a:lnTo>
                    <a:pt x="58392" y="4368"/>
                  </a:lnTo>
                  <a:lnTo>
                    <a:pt x="61725" y="4368"/>
                  </a:lnTo>
                  <a:lnTo>
                    <a:pt x="64369" y="4138"/>
                  </a:lnTo>
                  <a:lnTo>
                    <a:pt x="69656" y="3564"/>
                  </a:lnTo>
                  <a:lnTo>
                    <a:pt x="74484" y="2874"/>
                  </a:lnTo>
                  <a:lnTo>
                    <a:pt x="78277" y="2299"/>
                  </a:lnTo>
                  <a:lnTo>
                    <a:pt x="71266" y="2644"/>
                  </a:lnTo>
                  <a:lnTo>
                    <a:pt x="62645" y="3104"/>
                  </a:lnTo>
                  <a:lnTo>
                    <a:pt x="53679" y="3564"/>
                  </a:lnTo>
                  <a:lnTo>
                    <a:pt x="49541" y="3679"/>
                  </a:lnTo>
                  <a:lnTo>
                    <a:pt x="43334" y="3679"/>
                  </a:lnTo>
                  <a:lnTo>
                    <a:pt x="37817" y="3794"/>
                  </a:lnTo>
                  <a:lnTo>
                    <a:pt x="34254" y="4023"/>
                  </a:lnTo>
                  <a:lnTo>
                    <a:pt x="30805" y="4368"/>
                  </a:lnTo>
                  <a:lnTo>
                    <a:pt x="25288" y="4828"/>
                  </a:lnTo>
                  <a:lnTo>
                    <a:pt x="23449" y="5058"/>
                  </a:lnTo>
                  <a:lnTo>
                    <a:pt x="20575" y="5403"/>
                  </a:lnTo>
                  <a:lnTo>
                    <a:pt x="14713" y="6092"/>
                  </a:lnTo>
                  <a:lnTo>
                    <a:pt x="9541" y="6667"/>
                  </a:lnTo>
                  <a:lnTo>
                    <a:pt x="9541" y="6667"/>
                  </a:lnTo>
                  <a:lnTo>
                    <a:pt x="14598" y="6552"/>
                  </a:lnTo>
                  <a:lnTo>
                    <a:pt x="18966" y="6322"/>
                  </a:lnTo>
                  <a:lnTo>
                    <a:pt x="22759" y="6092"/>
                  </a:lnTo>
                  <a:lnTo>
                    <a:pt x="26552" y="6092"/>
                  </a:lnTo>
                  <a:lnTo>
                    <a:pt x="37702" y="5403"/>
                  </a:lnTo>
                  <a:lnTo>
                    <a:pt x="50231" y="4713"/>
                  </a:lnTo>
                  <a:lnTo>
                    <a:pt x="57587" y="4483"/>
                  </a:lnTo>
                  <a:lnTo>
                    <a:pt x="58162" y="4598"/>
                  </a:lnTo>
                  <a:lnTo>
                    <a:pt x="56783" y="4713"/>
                  </a:lnTo>
                  <a:lnTo>
                    <a:pt x="47242" y="5403"/>
                  </a:lnTo>
                  <a:lnTo>
                    <a:pt x="32070" y="6322"/>
                  </a:lnTo>
                  <a:lnTo>
                    <a:pt x="8851" y="7702"/>
                  </a:lnTo>
                  <a:lnTo>
                    <a:pt x="11495" y="7702"/>
                  </a:lnTo>
                  <a:lnTo>
                    <a:pt x="19196" y="7587"/>
                  </a:lnTo>
                  <a:lnTo>
                    <a:pt x="31725" y="7587"/>
                  </a:lnTo>
                  <a:lnTo>
                    <a:pt x="33449" y="7702"/>
                  </a:lnTo>
                  <a:lnTo>
                    <a:pt x="33219" y="7817"/>
                  </a:lnTo>
                  <a:lnTo>
                    <a:pt x="32185" y="7931"/>
                  </a:lnTo>
                  <a:lnTo>
                    <a:pt x="28392" y="8046"/>
                  </a:lnTo>
                  <a:lnTo>
                    <a:pt x="16667" y="8276"/>
                  </a:lnTo>
                  <a:lnTo>
                    <a:pt x="4943" y="8506"/>
                  </a:lnTo>
                  <a:lnTo>
                    <a:pt x="1265" y="8506"/>
                  </a:lnTo>
                  <a:lnTo>
                    <a:pt x="0" y="8621"/>
                  </a:lnTo>
                  <a:lnTo>
                    <a:pt x="1265" y="8851"/>
                  </a:lnTo>
                  <a:lnTo>
                    <a:pt x="3564" y="9081"/>
                  </a:lnTo>
                  <a:lnTo>
                    <a:pt x="10345" y="9541"/>
                  </a:lnTo>
                  <a:lnTo>
                    <a:pt x="17357" y="10000"/>
                  </a:lnTo>
                  <a:lnTo>
                    <a:pt x="21955" y="10115"/>
                  </a:lnTo>
                  <a:lnTo>
                    <a:pt x="22070" y="10115"/>
                  </a:lnTo>
                  <a:lnTo>
                    <a:pt x="23564" y="10000"/>
                  </a:lnTo>
                  <a:lnTo>
                    <a:pt x="24139" y="9886"/>
                  </a:lnTo>
                  <a:lnTo>
                    <a:pt x="24483" y="9656"/>
                  </a:lnTo>
                  <a:lnTo>
                    <a:pt x="25633" y="9656"/>
                  </a:lnTo>
                  <a:lnTo>
                    <a:pt x="30805" y="9541"/>
                  </a:lnTo>
                  <a:lnTo>
                    <a:pt x="36208" y="9311"/>
                  </a:lnTo>
                  <a:lnTo>
                    <a:pt x="42530" y="8966"/>
                  </a:lnTo>
                  <a:lnTo>
                    <a:pt x="48852" y="8506"/>
                  </a:lnTo>
                  <a:lnTo>
                    <a:pt x="55058" y="8046"/>
                  </a:lnTo>
                  <a:lnTo>
                    <a:pt x="58277" y="7931"/>
                  </a:lnTo>
                  <a:lnTo>
                    <a:pt x="61495" y="7931"/>
                  </a:lnTo>
                  <a:lnTo>
                    <a:pt x="65403" y="8046"/>
                  </a:lnTo>
                  <a:lnTo>
                    <a:pt x="69426" y="8276"/>
                  </a:lnTo>
                  <a:lnTo>
                    <a:pt x="69656" y="8276"/>
                  </a:lnTo>
                  <a:lnTo>
                    <a:pt x="70576" y="8161"/>
                  </a:lnTo>
                  <a:lnTo>
                    <a:pt x="71840" y="8046"/>
                  </a:lnTo>
                  <a:lnTo>
                    <a:pt x="74139" y="7702"/>
                  </a:lnTo>
                  <a:lnTo>
                    <a:pt x="75518" y="7702"/>
                  </a:lnTo>
                  <a:lnTo>
                    <a:pt x="80576" y="7817"/>
                  </a:lnTo>
                  <a:lnTo>
                    <a:pt x="85634" y="7931"/>
                  </a:lnTo>
                  <a:lnTo>
                    <a:pt x="90691" y="8161"/>
                  </a:lnTo>
                  <a:lnTo>
                    <a:pt x="95864" y="8276"/>
                  </a:lnTo>
                  <a:lnTo>
                    <a:pt x="99542" y="8161"/>
                  </a:lnTo>
                  <a:lnTo>
                    <a:pt x="100461" y="8161"/>
                  </a:lnTo>
                  <a:lnTo>
                    <a:pt x="104025" y="8276"/>
                  </a:lnTo>
                  <a:lnTo>
                    <a:pt x="107588" y="8506"/>
                  </a:lnTo>
                  <a:lnTo>
                    <a:pt x="111036" y="8621"/>
                  </a:lnTo>
                  <a:lnTo>
                    <a:pt x="114599" y="8736"/>
                  </a:lnTo>
                  <a:lnTo>
                    <a:pt x="115519" y="8736"/>
                  </a:lnTo>
                  <a:lnTo>
                    <a:pt x="119887" y="8621"/>
                  </a:lnTo>
                  <a:lnTo>
                    <a:pt x="124255" y="8621"/>
                  </a:lnTo>
                  <a:lnTo>
                    <a:pt x="131496" y="8736"/>
                  </a:lnTo>
                  <a:lnTo>
                    <a:pt x="138852" y="8966"/>
                  </a:lnTo>
                  <a:lnTo>
                    <a:pt x="153680" y="9541"/>
                  </a:lnTo>
                  <a:lnTo>
                    <a:pt x="153680" y="9426"/>
                  </a:lnTo>
                  <a:lnTo>
                    <a:pt x="153795" y="9196"/>
                  </a:lnTo>
                  <a:lnTo>
                    <a:pt x="154370" y="9081"/>
                  </a:lnTo>
                  <a:lnTo>
                    <a:pt x="155174" y="8966"/>
                  </a:lnTo>
                  <a:lnTo>
                    <a:pt x="156209" y="8851"/>
                  </a:lnTo>
                  <a:lnTo>
                    <a:pt x="158968" y="8966"/>
                  </a:lnTo>
                  <a:lnTo>
                    <a:pt x="168853" y="9081"/>
                  </a:lnTo>
                  <a:lnTo>
                    <a:pt x="178623" y="9311"/>
                  </a:lnTo>
                  <a:lnTo>
                    <a:pt x="188048" y="9656"/>
                  </a:lnTo>
                  <a:lnTo>
                    <a:pt x="197129" y="10115"/>
                  </a:lnTo>
                  <a:lnTo>
                    <a:pt x="205750" y="10230"/>
                  </a:lnTo>
                  <a:lnTo>
                    <a:pt x="214485" y="10460"/>
                  </a:lnTo>
                  <a:lnTo>
                    <a:pt x="222761" y="10805"/>
                  </a:lnTo>
                  <a:lnTo>
                    <a:pt x="230807" y="11150"/>
                  </a:lnTo>
                  <a:lnTo>
                    <a:pt x="238624" y="11610"/>
                  </a:lnTo>
                  <a:lnTo>
                    <a:pt x="242532" y="11610"/>
                  </a:lnTo>
                  <a:lnTo>
                    <a:pt x="246555" y="11725"/>
                  </a:lnTo>
                  <a:lnTo>
                    <a:pt x="248509" y="11725"/>
                  </a:lnTo>
                  <a:lnTo>
                    <a:pt x="257589" y="11610"/>
                  </a:lnTo>
                  <a:lnTo>
                    <a:pt x="264256" y="11610"/>
                  </a:lnTo>
                  <a:lnTo>
                    <a:pt x="271153" y="11840"/>
                  </a:lnTo>
                  <a:lnTo>
                    <a:pt x="274256" y="11840"/>
                  </a:lnTo>
                  <a:lnTo>
                    <a:pt x="275750" y="11610"/>
                  </a:lnTo>
                  <a:lnTo>
                    <a:pt x="276210" y="11495"/>
                  </a:lnTo>
                  <a:lnTo>
                    <a:pt x="276555" y="11380"/>
                  </a:lnTo>
                  <a:lnTo>
                    <a:pt x="276555" y="11265"/>
                  </a:lnTo>
                  <a:lnTo>
                    <a:pt x="276440" y="11150"/>
                  </a:lnTo>
                  <a:lnTo>
                    <a:pt x="276095" y="11035"/>
                  </a:lnTo>
                  <a:lnTo>
                    <a:pt x="271727" y="10575"/>
                  </a:lnTo>
                  <a:lnTo>
                    <a:pt x="266095" y="10230"/>
                  </a:lnTo>
                  <a:lnTo>
                    <a:pt x="260233" y="9886"/>
                  </a:lnTo>
                  <a:lnTo>
                    <a:pt x="254371" y="9541"/>
                  </a:lnTo>
                  <a:lnTo>
                    <a:pt x="251382" y="9426"/>
                  </a:lnTo>
                  <a:lnTo>
                    <a:pt x="247244" y="9426"/>
                  </a:lnTo>
                  <a:lnTo>
                    <a:pt x="243796" y="9311"/>
                  </a:lnTo>
                  <a:lnTo>
                    <a:pt x="240807" y="9311"/>
                  </a:lnTo>
                  <a:lnTo>
                    <a:pt x="237819" y="9426"/>
                  </a:lnTo>
                  <a:lnTo>
                    <a:pt x="235060" y="9311"/>
                  </a:lnTo>
                  <a:lnTo>
                    <a:pt x="233566" y="9196"/>
                  </a:lnTo>
                  <a:lnTo>
                    <a:pt x="232991" y="9081"/>
                  </a:lnTo>
                  <a:lnTo>
                    <a:pt x="232417" y="8966"/>
                  </a:lnTo>
                  <a:lnTo>
                    <a:pt x="250118" y="8966"/>
                  </a:lnTo>
                  <a:lnTo>
                    <a:pt x="259428" y="8851"/>
                  </a:lnTo>
                  <a:lnTo>
                    <a:pt x="261497" y="8966"/>
                  </a:lnTo>
                  <a:lnTo>
                    <a:pt x="261497" y="8966"/>
                  </a:lnTo>
                  <a:lnTo>
                    <a:pt x="260808" y="8736"/>
                  </a:lnTo>
                  <a:lnTo>
                    <a:pt x="260118" y="8621"/>
                  </a:lnTo>
                  <a:lnTo>
                    <a:pt x="259773" y="8621"/>
                  </a:lnTo>
                  <a:lnTo>
                    <a:pt x="260118" y="8161"/>
                  </a:lnTo>
                  <a:lnTo>
                    <a:pt x="258164" y="8046"/>
                  </a:lnTo>
                  <a:lnTo>
                    <a:pt x="258854" y="8046"/>
                  </a:lnTo>
                  <a:lnTo>
                    <a:pt x="259658" y="7931"/>
                  </a:lnTo>
                  <a:lnTo>
                    <a:pt x="262877" y="7931"/>
                  </a:lnTo>
                  <a:lnTo>
                    <a:pt x="262992" y="7817"/>
                  </a:lnTo>
                  <a:lnTo>
                    <a:pt x="262647" y="7702"/>
                  </a:lnTo>
                  <a:lnTo>
                    <a:pt x="259543" y="7472"/>
                  </a:lnTo>
                  <a:lnTo>
                    <a:pt x="256440" y="7242"/>
                  </a:lnTo>
                  <a:lnTo>
                    <a:pt x="253336" y="7127"/>
                  </a:lnTo>
                  <a:lnTo>
                    <a:pt x="249543" y="7127"/>
                  </a:lnTo>
                  <a:lnTo>
                    <a:pt x="247244" y="6897"/>
                  </a:lnTo>
                  <a:lnTo>
                    <a:pt x="248279" y="7127"/>
                  </a:lnTo>
                  <a:lnTo>
                    <a:pt x="245865" y="7127"/>
                  </a:lnTo>
                  <a:lnTo>
                    <a:pt x="243451" y="7012"/>
                  </a:lnTo>
                  <a:lnTo>
                    <a:pt x="243566" y="7012"/>
                  </a:lnTo>
                  <a:lnTo>
                    <a:pt x="242876" y="6897"/>
                  </a:lnTo>
                  <a:lnTo>
                    <a:pt x="221497" y="5403"/>
                  </a:lnTo>
                  <a:lnTo>
                    <a:pt x="201497" y="4138"/>
                  </a:lnTo>
                  <a:lnTo>
                    <a:pt x="181382" y="2874"/>
                  </a:lnTo>
                  <a:lnTo>
                    <a:pt x="161152" y="1840"/>
                  </a:lnTo>
                  <a:lnTo>
                    <a:pt x="140806" y="805"/>
                  </a:lnTo>
                  <a:lnTo>
                    <a:pt x="137473" y="575"/>
                  </a:lnTo>
                  <a:lnTo>
                    <a:pt x="137243" y="690"/>
                  </a:lnTo>
                  <a:lnTo>
                    <a:pt x="137243" y="920"/>
                  </a:lnTo>
                  <a:lnTo>
                    <a:pt x="126668" y="230"/>
                  </a:lnTo>
                  <a:lnTo>
                    <a:pt x="122071" y="115"/>
                  </a:lnTo>
                  <a:lnTo>
                    <a:pt x="116553" y="230"/>
                  </a:lnTo>
                  <a:lnTo>
                    <a:pt x="111151" y="345"/>
                  </a:lnTo>
                  <a:lnTo>
                    <a:pt x="109772" y="460"/>
                  </a:lnTo>
                  <a:lnTo>
                    <a:pt x="107473" y="345"/>
                  </a:lnTo>
                  <a:lnTo>
                    <a:pt x="105059" y="230"/>
                  </a:lnTo>
                  <a:lnTo>
                    <a:pt x="102645" y="115"/>
                  </a:lnTo>
                  <a:lnTo>
                    <a:pt x="100346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605925" y="2123275"/>
              <a:ext cx="704050" cy="31650"/>
            </a:xfrm>
            <a:custGeom>
              <a:avLst/>
              <a:gdLst/>
              <a:ahLst/>
              <a:cxnLst/>
              <a:rect l="l" t="t" r="r" b="b"/>
              <a:pathLst>
                <a:path w="28162" h="1266" fill="none" extrusionOk="0">
                  <a:moveTo>
                    <a:pt x="28162" y="1"/>
                  </a:moveTo>
                  <a:lnTo>
                    <a:pt x="11035" y="1"/>
                  </a:lnTo>
                  <a:lnTo>
                    <a:pt x="11035" y="1"/>
                  </a:lnTo>
                  <a:lnTo>
                    <a:pt x="5173" y="690"/>
                  </a:lnTo>
                  <a:lnTo>
                    <a:pt x="1" y="1265"/>
                  </a:lnTo>
                  <a:lnTo>
                    <a:pt x="1" y="1265"/>
                  </a:lnTo>
                  <a:lnTo>
                    <a:pt x="5058" y="1150"/>
                  </a:lnTo>
                  <a:lnTo>
                    <a:pt x="9426" y="920"/>
                  </a:lnTo>
                  <a:lnTo>
                    <a:pt x="13219" y="690"/>
                  </a:lnTo>
                  <a:lnTo>
                    <a:pt x="16323" y="690"/>
                  </a:lnTo>
                  <a:lnTo>
                    <a:pt x="16323" y="690"/>
                  </a:lnTo>
                  <a:lnTo>
                    <a:pt x="17012" y="690"/>
                  </a:lnTo>
                  <a:lnTo>
                    <a:pt x="17012" y="690"/>
                  </a:lnTo>
                  <a:lnTo>
                    <a:pt x="28162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4"/>
            <p:cNvSpPr/>
            <p:nvPr/>
          </p:nvSpPr>
          <p:spPr>
            <a:xfrm>
              <a:off x="367425" y="2123275"/>
              <a:ext cx="6913875" cy="160950"/>
            </a:xfrm>
            <a:custGeom>
              <a:avLst/>
              <a:gdLst/>
              <a:ahLst/>
              <a:cxnLst/>
              <a:rect l="l" t="t" r="r" b="b"/>
              <a:pathLst>
                <a:path w="276555" h="6438" fill="none" extrusionOk="0">
                  <a:moveTo>
                    <a:pt x="221497" y="1"/>
                  </a:moveTo>
                  <a:lnTo>
                    <a:pt x="200002" y="1"/>
                  </a:lnTo>
                  <a:lnTo>
                    <a:pt x="200002" y="1"/>
                  </a:lnTo>
                  <a:lnTo>
                    <a:pt x="217014" y="1150"/>
                  </a:lnTo>
                  <a:lnTo>
                    <a:pt x="234026" y="2070"/>
                  </a:lnTo>
                  <a:lnTo>
                    <a:pt x="234026" y="2070"/>
                  </a:lnTo>
                  <a:lnTo>
                    <a:pt x="225865" y="2185"/>
                  </a:lnTo>
                  <a:lnTo>
                    <a:pt x="225865" y="2185"/>
                  </a:lnTo>
                  <a:lnTo>
                    <a:pt x="224026" y="2185"/>
                  </a:lnTo>
                  <a:lnTo>
                    <a:pt x="224026" y="2185"/>
                  </a:lnTo>
                  <a:lnTo>
                    <a:pt x="216899" y="2070"/>
                  </a:lnTo>
                  <a:lnTo>
                    <a:pt x="209773" y="1840"/>
                  </a:lnTo>
                  <a:lnTo>
                    <a:pt x="209773" y="1840"/>
                  </a:lnTo>
                  <a:lnTo>
                    <a:pt x="200117" y="920"/>
                  </a:lnTo>
                  <a:lnTo>
                    <a:pt x="190462" y="1"/>
                  </a:lnTo>
                  <a:lnTo>
                    <a:pt x="179543" y="1"/>
                  </a:lnTo>
                  <a:lnTo>
                    <a:pt x="179543" y="1"/>
                  </a:lnTo>
                  <a:lnTo>
                    <a:pt x="180347" y="116"/>
                  </a:lnTo>
                  <a:lnTo>
                    <a:pt x="180347" y="116"/>
                  </a:lnTo>
                  <a:lnTo>
                    <a:pt x="178508" y="1"/>
                  </a:lnTo>
                  <a:lnTo>
                    <a:pt x="47242" y="1"/>
                  </a:lnTo>
                  <a:lnTo>
                    <a:pt x="47242" y="1"/>
                  </a:lnTo>
                  <a:lnTo>
                    <a:pt x="32070" y="920"/>
                  </a:lnTo>
                  <a:lnTo>
                    <a:pt x="8851" y="2300"/>
                  </a:lnTo>
                  <a:lnTo>
                    <a:pt x="8851" y="2300"/>
                  </a:lnTo>
                  <a:lnTo>
                    <a:pt x="11495" y="2300"/>
                  </a:lnTo>
                  <a:lnTo>
                    <a:pt x="11495" y="2300"/>
                  </a:lnTo>
                  <a:lnTo>
                    <a:pt x="19196" y="2185"/>
                  </a:lnTo>
                  <a:lnTo>
                    <a:pt x="19196" y="2185"/>
                  </a:lnTo>
                  <a:lnTo>
                    <a:pt x="27817" y="2185"/>
                  </a:lnTo>
                  <a:lnTo>
                    <a:pt x="27817" y="2185"/>
                  </a:lnTo>
                  <a:lnTo>
                    <a:pt x="31725" y="2185"/>
                  </a:lnTo>
                  <a:lnTo>
                    <a:pt x="33449" y="2300"/>
                  </a:lnTo>
                  <a:lnTo>
                    <a:pt x="33449" y="2300"/>
                  </a:lnTo>
                  <a:lnTo>
                    <a:pt x="33219" y="2415"/>
                  </a:lnTo>
                  <a:lnTo>
                    <a:pt x="32185" y="2529"/>
                  </a:lnTo>
                  <a:lnTo>
                    <a:pt x="28392" y="2644"/>
                  </a:lnTo>
                  <a:lnTo>
                    <a:pt x="16667" y="2874"/>
                  </a:lnTo>
                  <a:lnTo>
                    <a:pt x="4943" y="3104"/>
                  </a:lnTo>
                  <a:lnTo>
                    <a:pt x="1265" y="3104"/>
                  </a:lnTo>
                  <a:lnTo>
                    <a:pt x="0" y="3219"/>
                  </a:lnTo>
                  <a:lnTo>
                    <a:pt x="0" y="3219"/>
                  </a:lnTo>
                  <a:lnTo>
                    <a:pt x="1265" y="3449"/>
                  </a:lnTo>
                  <a:lnTo>
                    <a:pt x="3564" y="3679"/>
                  </a:lnTo>
                  <a:lnTo>
                    <a:pt x="10345" y="4139"/>
                  </a:lnTo>
                  <a:lnTo>
                    <a:pt x="17357" y="4598"/>
                  </a:lnTo>
                  <a:lnTo>
                    <a:pt x="21955" y="4713"/>
                  </a:lnTo>
                  <a:lnTo>
                    <a:pt x="21955" y="4713"/>
                  </a:lnTo>
                  <a:lnTo>
                    <a:pt x="22070" y="4713"/>
                  </a:lnTo>
                  <a:lnTo>
                    <a:pt x="22070" y="4713"/>
                  </a:lnTo>
                  <a:lnTo>
                    <a:pt x="23564" y="4598"/>
                  </a:lnTo>
                  <a:lnTo>
                    <a:pt x="24139" y="4484"/>
                  </a:lnTo>
                  <a:lnTo>
                    <a:pt x="24483" y="4254"/>
                  </a:lnTo>
                  <a:lnTo>
                    <a:pt x="24483" y="4254"/>
                  </a:lnTo>
                  <a:lnTo>
                    <a:pt x="25633" y="4254"/>
                  </a:lnTo>
                  <a:lnTo>
                    <a:pt x="25633" y="4254"/>
                  </a:lnTo>
                  <a:lnTo>
                    <a:pt x="30805" y="4139"/>
                  </a:lnTo>
                  <a:lnTo>
                    <a:pt x="36208" y="3909"/>
                  </a:lnTo>
                  <a:lnTo>
                    <a:pt x="36208" y="3909"/>
                  </a:lnTo>
                  <a:lnTo>
                    <a:pt x="42530" y="3564"/>
                  </a:lnTo>
                  <a:lnTo>
                    <a:pt x="48852" y="3104"/>
                  </a:lnTo>
                  <a:lnTo>
                    <a:pt x="55058" y="2644"/>
                  </a:lnTo>
                  <a:lnTo>
                    <a:pt x="58277" y="2529"/>
                  </a:lnTo>
                  <a:lnTo>
                    <a:pt x="61495" y="2529"/>
                  </a:lnTo>
                  <a:lnTo>
                    <a:pt x="61495" y="2529"/>
                  </a:lnTo>
                  <a:lnTo>
                    <a:pt x="65403" y="2644"/>
                  </a:lnTo>
                  <a:lnTo>
                    <a:pt x="69426" y="2874"/>
                  </a:lnTo>
                  <a:lnTo>
                    <a:pt x="69426" y="2874"/>
                  </a:lnTo>
                  <a:lnTo>
                    <a:pt x="69656" y="2874"/>
                  </a:lnTo>
                  <a:lnTo>
                    <a:pt x="69656" y="2874"/>
                  </a:lnTo>
                  <a:lnTo>
                    <a:pt x="70576" y="2759"/>
                  </a:lnTo>
                  <a:lnTo>
                    <a:pt x="71840" y="2644"/>
                  </a:lnTo>
                  <a:lnTo>
                    <a:pt x="74139" y="2300"/>
                  </a:lnTo>
                  <a:lnTo>
                    <a:pt x="74139" y="2300"/>
                  </a:lnTo>
                  <a:lnTo>
                    <a:pt x="75518" y="2300"/>
                  </a:lnTo>
                  <a:lnTo>
                    <a:pt x="75518" y="2300"/>
                  </a:lnTo>
                  <a:lnTo>
                    <a:pt x="80576" y="2415"/>
                  </a:lnTo>
                  <a:lnTo>
                    <a:pt x="85634" y="2529"/>
                  </a:lnTo>
                  <a:lnTo>
                    <a:pt x="85634" y="2529"/>
                  </a:lnTo>
                  <a:lnTo>
                    <a:pt x="90691" y="2759"/>
                  </a:lnTo>
                  <a:lnTo>
                    <a:pt x="95864" y="2874"/>
                  </a:lnTo>
                  <a:lnTo>
                    <a:pt x="95864" y="2874"/>
                  </a:lnTo>
                  <a:lnTo>
                    <a:pt x="99542" y="2759"/>
                  </a:lnTo>
                  <a:lnTo>
                    <a:pt x="99542" y="2759"/>
                  </a:lnTo>
                  <a:lnTo>
                    <a:pt x="100461" y="2759"/>
                  </a:lnTo>
                  <a:lnTo>
                    <a:pt x="100461" y="2759"/>
                  </a:lnTo>
                  <a:lnTo>
                    <a:pt x="104025" y="2874"/>
                  </a:lnTo>
                  <a:lnTo>
                    <a:pt x="107588" y="3104"/>
                  </a:lnTo>
                  <a:lnTo>
                    <a:pt x="107588" y="3104"/>
                  </a:lnTo>
                  <a:lnTo>
                    <a:pt x="111036" y="3219"/>
                  </a:lnTo>
                  <a:lnTo>
                    <a:pt x="114599" y="3334"/>
                  </a:lnTo>
                  <a:lnTo>
                    <a:pt x="114599" y="3334"/>
                  </a:lnTo>
                  <a:lnTo>
                    <a:pt x="115519" y="3334"/>
                  </a:lnTo>
                  <a:lnTo>
                    <a:pt x="115519" y="3334"/>
                  </a:lnTo>
                  <a:lnTo>
                    <a:pt x="119887" y="3219"/>
                  </a:lnTo>
                  <a:lnTo>
                    <a:pt x="124255" y="3219"/>
                  </a:lnTo>
                  <a:lnTo>
                    <a:pt x="124255" y="3219"/>
                  </a:lnTo>
                  <a:lnTo>
                    <a:pt x="131496" y="3334"/>
                  </a:lnTo>
                  <a:lnTo>
                    <a:pt x="138852" y="3564"/>
                  </a:lnTo>
                  <a:lnTo>
                    <a:pt x="153680" y="4139"/>
                  </a:lnTo>
                  <a:lnTo>
                    <a:pt x="153680" y="4139"/>
                  </a:lnTo>
                  <a:lnTo>
                    <a:pt x="153680" y="4024"/>
                  </a:lnTo>
                  <a:lnTo>
                    <a:pt x="153795" y="3794"/>
                  </a:lnTo>
                  <a:lnTo>
                    <a:pt x="154370" y="3679"/>
                  </a:lnTo>
                  <a:lnTo>
                    <a:pt x="155174" y="3564"/>
                  </a:lnTo>
                  <a:lnTo>
                    <a:pt x="156209" y="3449"/>
                  </a:lnTo>
                  <a:lnTo>
                    <a:pt x="156209" y="3449"/>
                  </a:lnTo>
                  <a:lnTo>
                    <a:pt x="158968" y="3564"/>
                  </a:lnTo>
                  <a:lnTo>
                    <a:pt x="158968" y="3564"/>
                  </a:lnTo>
                  <a:lnTo>
                    <a:pt x="168853" y="3679"/>
                  </a:lnTo>
                  <a:lnTo>
                    <a:pt x="178623" y="3909"/>
                  </a:lnTo>
                  <a:lnTo>
                    <a:pt x="188048" y="4254"/>
                  </a:lnTo>
                  <a:lnTo>
                    <a:pt x="197129" y="4713"/>
                  </a:lnTo>
                  <a:lnTo>
                    <a:pt x="197129" y="4713"/>
                  </a:lnTo>
                  <a:lnTo>
                    <a:pt x="205750" y="4828"/>
                  </a:lnTo>
                  <a:lnTo>
                    <a:pt x="214485" y="5058"/>
                  </a:lnTo>
                  <a:lnTo>
                    <a:pt x="214485" y="5058"/>
                  </a:lnTo>
                  <a:lnTo>
                    <a:pt x="222761" y="5403"/>
                  </a:lnTo>
                  <a:lnTo>
                    <a:pt x="230807" y="5748"/>
                  </a:lnTo>
                  <a:lnTo>
                    <a:pt x="238624" y="6208"/>
                  </a:lnTo>
                  <a:lnTo>
                    <a:pt x="242532" y="6208"/>
                  </a:lnTo>
                  <a:lnTo>
                    <a:pt x="246555" y="6323"/>
                  </a:lnTo>
                  <a:lnTo>
                    <a:pt x="246555" y="6323"/>
                  </a:lnTo>
                  <a:lnTo>
                    <a:pt x="248509" y="6323"/>
                  </a:lnTo>
                  <a:lnTo>
                    <a:pt x="248509" y="6323"/>
                  </a:lnTo>
                  <a:lnTo>
                    <a:pt x="257589" y="6208"/>
                  </a:lnTo>
                  <a:lnTo>
                    <a:pt x="257589" y="6208"/>
                  </a:lnTo>
                  <a:lnTo>
                    <a:pt x="264256" y="6208"/>
                  </a:lnTo>
                  <a:lnTo>
                    <a:pt x="271153" y="6438"/>
                  </a:lnTo>
                  <a:lnTo>
                    <a:pt x="271153" y="6438"/>
                  </a:lnTo>
                  <a:lnTo>
                    <a:pt x="272302" y="6438"/>
                  </a:lnTo>
                  <a:lnTo>
                    <a:pt x="272302" y="6438"/>
                  </a:lnTo>
                  <a:lnTo>
                    <a:pt x="274256" y="6438"/>
                  </a:lnTo>
                  <a:lnTo>
                    <a:pt x="275750" y="6208"/>
                  </a:lnTo>
                  <a:lnTo>
                    <a:pt x="276210" y="6093"/>
                  </a:lnTo>
                  <a:lnTo>
                    <a:pt x="276555" y="5978"/>
                  </a:lnTo>
                  <a:lnTo>
                    <a:pt x="276555" y="5863"/>
                  </a:lnTo>
                  <a:lnTo>
                    <a:pt x="276440" y="5748"/>
                  </a:lnTo>
                  <a:lnTo>
                    <a:pt x="276095" y="5633"/>
                  </a:lnTo>
                  <a:lnTo>
                    <a:pt x="276095" y="5633"/>
                  </a:lnTo>
                  <a:lnTo>
                    <a:pt x="271727" y="5173"/>
                  </a:lnTo>
                  <a:lnTo>
                    <a:pt x="271727" y="5173"/>
                  </a:lnTo>
                  <a:lnTo>
                    <a:pt x="266095" y="4828"/>
                  </a:lnTo>
                  <a:lnTo>
                    <a:pt x="260233" y="4484"/>
                  </a:lnTo>
                  <a:lnTo>
                    <a:pt x="254371" y="4139"/>
                  </a:lnTo>
                  <a:lnTo>
                    <a:pt x="251382" y="4024"/>
                  </a:lnTo>
                  <a:lnTo>
                    <a:pt x="248509" y="4024"/>
                  </a:lnTo>
                  <a:lnTo>
                    <a:pt x="248509" y="4024"/>
                  </a:lnTo>
                  <a:lnTo>
                    <a:pt x="247244" y="4024"/>
                  </a:lnTo>
                  <a:lnTo>
                    <a:pt x="247244" y="4024"/>
                  </a:lnTo>
                  <a:lnTo>
                    <a:pt x="243796" y="3909"/>
                  </a:lnTo>
                  <a:lnTo>
                    <a:pt x="243796" y="3909"/>
                  </a:lnTo>
                  <a:lnTo>
                    <a:pt x="240807" y="3909"/>
                  </a:lnTo>
                  <a:lnTo>
                    <a:pt x="237819" y="4024"/>
                  </a:lnTo>
                  <a:lnTo>
                    <a:pt x="237819" y="4024"/>
                  </a:lnTo>
                  <a:lnTo>
                    <a:pt x="235060" y="3909"/>
                  </a:lnTo>
                  <a:lnTo>
                    <a:pt x="233566" y="3794"/>
                  </a:lnTo>
                  <a:lnTo>
                    <a:pt x="232991" y="3679"/>
                  </a:lnTo>
                  <a:lnTo>
                    <a:pt x="232417" y="3564"/>
                  </a:lnTo>
                  <a:lnTo>
                    <a:pt x="232417" y="3564"/>
                  </a:lnTo>
                  <a:lnTo>
                    <a:pt x="240807" y="3564"/>
                  </a:lnTo>
                  <a:lnTo>
                    <a:pt x="240807" y="3564"/>
                  </a:lnTo>
                  <a:lnTo>
                    <a:pt x="250118" y="3564"/>
                  </a:lnTo>
                  <a:lnTo>
                    <a:pt x="250118" y="3564"/>
                  </a:lnTo>
                  <a:lnTo>
                    <a:pt x="259428" y="3449"/>
                  </a:lnTo>
                  <a:lnTo>
                    <a:pt x="259428" y="3449"/>
                  </a:lnTo>
                  <a:lnTo>
                    <a:pt x="261497" y="3564"/>
                  </a:lnTo>
                  <a:lnTo>
                    <a:pt x="261497" y="3564"/>
                  </a:lnTo>
                  <a:lnTo>
                    <a:pt x="260808" y="3334"/>
                  </a:lnTo>
                  <a:lnTo>
                    <a:pt x="260118" y="3219"/>
                  </a:lnTo>
                  <a:lnTo>
                    <a:pt x="260118" y="3219"/>
                  </a:lnTo>
                  <a:lnTo>
                    <a:pt x="259773" y="3219"/>
                  </a:lnTo>
                  <a:lnTo>
                    <a:pt x="259773" y="3219"/>
                  </a:lnTo>
                  <a:lnTo>
                    <a:pt x="260118" y="2759"/>
                  </a:lnTo>
                  <a:lnTo>
                    <a:pt x="260118" y="2759"/>
                  </a:lnTo>
                  <a:lnTo>
                    <a:pt x="258164" y="2644"/>
                  </a:lnTo>
                  <a:lnTo>
                    <a:pt x="258164" y="2644"/>
                  </a:lnTo>
                  <a:lnTo>
                    <a:pt x="258854" y="2644"/>
                  </a:lnTo>
                  <a:lnTo>
                    <a:pt x="259658" y="2529"/>
                  </a:lnTo>
                  <a:lnTo>
                    <a:pt x="261612" y="2529"/>
                  </a:lnTo>
                  <a:lnTo>
                    <a:pt x="262877" y="2529"/>
                  </a:lnTo>
                  <a:lnTo>
                    <a:pt x="262992" y="2415"/>
                  </a:lnTo>
                  <a:lnTo>
                    <a:pt x="262647" y="2300"/>
                  </a:lnTo>
                  <a:lnTo>
                    <a:pt x="262647" y="2300"/>
                  </a:lnTo>
                  <a:lnTo>
                    <a:pt x="259543" y="2070"/>
                  </a:lnTo>
                  <a:lnTo>
                    <a:pt x="256440" y="1840"/>
                  </a:lnTo>
                  <a:lnTo>
                    <a:pt x="253336" y="1725"/>
                  </a:lnTo>
                  <a:lnTo>
                    <a:pt x="250233" y="1725"/>
                  </a:lnTo>
                  <a:lnTo>
                    <a:pt x="250233" y="1725"/>
                  </a:lnTo>
                  <a:lnTo>
                    <a:pt x="249543" y="1725"/>
                  </a:lnTo>
                  <a:lnTo>
                    <a:pt x="249543" y="1725"/>
                  </a:lnTo>
                  <a:lnTo>
                    <a:pt x="247244" y="1495"/>
                  </a:lnTo>
                  <a:lnTo>
                    <a:pt x="247244" y="1495"/>
                  </a:lnTo>
                  <a:lnTo>
                    <a:pt x="248279" y="1725"/>
                  </a:lnTo>
                  <a:lnTo>
                    <a:pt x="248279" y="1725"/>
                  </a:lnTo>
                  <a:lnTo>
                    <a:pt x="245865" y="1725"/>
                  </a:lnTo>
                  <a:lnTo>
                    <a:pt x="245865" y="1725"/>
                  </a:lnTo>
                  <a:lnTo>
                    <a:pt x="243451" y="1610"/>
                  </a:lnTo>
                  <a:lnTo>
                    <a:pt x="243451" y="1610"/>
                  </a:lnTo>
                  <a:lnTo>
                    <a:pt x="243566" y="1610"/>
                  </a:lnTo>
                  <a:lnTo>
                    <a:pt x="243566" y="1610"/>
                  </a:lnTo>
                  <a:lnTo>
                    <a:pt x="242876" y="1495"/>
                  </a:lnTo>
                  <a:lnTo>
                    <a:pt x="242876" y="1495"/>
                  </a:lnTo>
                  <a:lnTo>
                    <a:pt x="221497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4"/>
            <p:cNvSpPr/>
            <p:nvPr/>
          </p:nvSpPr>
          <p:spPr>
            <a:xfrm>
              <a:off x="4453675" y="2083050"/>
              <a:ext cx="675325" cy="40250"/>
            </a:xfrm>
            <a:custGeom>
              <a:avLst/>
              <a:gdLst/>
              <a:ahLst/>
              <a:cxnLst/>
              <a:rect l="l" t="t" r="r" b="b"/>
              <a:pathLst>
                <a:path w="27013" h="1610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4483" y="230"/>
                  </a:lnTo>
                  <a:lnTo>
                    <a:pt x="8506" y="575"/>
                  </a:lnTo>
                  <a:lnTo>
                    <a:pt x="12414" y="1035"/>
                  </a:lnTo>
                  <a:lnTo>
                    <a:pt x="16093" y="1610"/>
                  </a:lnTo>
                  <a:lnTo>
                    <a:pt x="16093" y="1610"/>
                  </a:lnTo>
                  <a:lnTo>
                    <a:pt x="27012" y="1610"/>
                  </a:lnTo>
                  <a:lnTo>
                    <a:pt x="27012" y="1610"/>
                  </a:lnTo>
                  <a:lnTo>
                    <a:pt x="20575" y="1035"/>
                  </a:lnTo>
                  <a:lnTo>
                    <a:pt x="13909" y="575"/>
                  </a:lnTo>
                  <a:lnTo>
                    <a:pt x="7127" y="116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4"/>
            <p:cNvSpPr/>
            <p:nvPr/>
          </p:nvSpPr>
          <p:spPr>
            <a:xfrm>
              <a:off x="2603075" y="2080175"/>
              <a:ext cx="1399475" cy="28775"/>
            </a:xfrm>
            <a:custGeom>
              <a:avLst/>
              <a:gdLst/>
              <a:ahLst/>
              <a:cxnLst/>
              <a:rect l="l" t="t" r="r" b="b"/>
              <a:pathLst>
                <a:path w="55979" h="1151" fill="none" extrusionOk="0">
                  <a:moveTo>
                    <a:pt x="1" y="1150"/>
                  </a:moveTo>
                  <a:lnTo>
                    <a:pt x="1" y="1150"/>
                  </a:lnTo>
                  <a:lnTo>
                    <a:pt x="2529" y="805"/>
                  </a:lnTo>
                  <a:lnTo>
                    <a:pt x="5173" y="575"/>
                  </a:lnTo>
                  <a:lnTo>
                    <a:pt x="11150" y="231"/>
                  </a:lnTo>
                  <a:lnTo>
                    <a:pt x="17702" y="116"/>
                  </a:lnTo>
                  <a:lnTo>
                    <a:pt x="24714" y="1"/>
                  </a:lnTo>
                  <a:lnTo>
                    <a:pt x="24714" y="1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42990" y="116"/>
                  </a:lnTo>
                  <a:lnTo>
                    <a:pt x="42990" y="116"/>
                  </a:lnTo>
                  <a:lnTo>
                    <a:pt x="55978" y="231"/>
                  </a:lnTo>
                  <a:lnTo>
                    <a:pt x="55978" y="231"/>
                  </a:lnTo>
                  <a:lnTo>
                    <a:pt x="55404" y="231"/>
                  </a:lnTo>
                  <a:lnTo>
                    <a:pt x="55404" y="231"/>
                  </a:lnTo>
                  <a:lnTo>
                    <a:pt x="53679" y="345"/>
                  </a:lnTo>
                  <a:lnTo>
                    <a:pt x="53679" y="345"/>
                  </a:lnTo>
                  <a:lnTo>
                    <a:pt x="37587" y="116"/>
                  </a:lnTo>
                  <a:lnTo>
                    <a:pt x="37587" y="116"/>
                  </a:lnTo>
                  <a:lnTo>
                    <a:pt x="28047" y="345"/>
                  </a:lnTo>
                  <a:lnTo>
                    <a:pt x="18507" y="460"/>
                  </a:lnTo>
                  <a:lnTo>
                    <a:pt x="1" y="115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4"/>
            <p:cNvSpPr/>
            <p:nvPr/>
          </p:nvSpPr>
          <p:spPr>
            <a:xfrm>
              <a:off x="881800" y="1988225"/>
              <a:ext cx="5023050" cy="135075"/>
            </a:xfrm>
            <a:custGeom>
              <a:avLst/>
              <a:gdLst/>
              <a:ahLst/>
              <a:cxnLst/>
              <a:rect l="l" t="t" r="r" b="b"/>
              <a:pathLst>
                <a:path w="200922" h="5403" fill="none" extrusionOk="0">
                  <a:moveTo>
                    <a:pt x="79771" y="0"/>
                  </a:moveTo>
                  <a:lnTo>
                    <a:pt x="79771" y="0"/>
                  </a:lnTo>
                  <a:lnTo>
                    <a:pt x="78392" y="115"/>
                  </a:lnTo>
                  <a:lnTo>
                    <a:pt x="78392" y="115"/>
                  </a:lnTo>
                  <a:lnTo>
                    <a:pt x="72760" y="230"/>
                  </a:lnTo>
                  <a:lnTo>
                    <a:pt x="67128" y="230"/>
                  </a:lnTo>
                  <a:lnTo>
                    <a:pt x="55748" y="345"/>
                  </a:lnTo>
                  <a:lnTo>
                    <a:pt x="50116" y="460"/>
                  </a:lnTo>
                  <a:lnTo>
                    <a:pt x="44599" y="575"/>
                  </a:lnTo>
                  <a:lnTo>
                    <a:pt x="39196" y="805"/>
                  </a:lnTo>
                  <a:lnTo>
                    <a:pt x="33909" y="1265"/>
                  </a:lnTo>
                  <a:lnTo>
                    <a:pt x="28621" y="1150"/>
                  </a:lnTo>
                  <a:lnTo>
                    <a:pt x="28621" y="1150"/>
                  </a:lnTo>
                  <a:lnTo>
                    <a:pt x="31495" y="1495"/>
                  </a:lnTo>
                  <a:lnTo>
                    <a:pt x="34254" y="1495"/>
                  </a:lnTo>
                  <a:lnTo>
                    <a:pt x="34254" y="1495"/>
                  </a:lnTo>
                  <a:lnTo>
                    <a:pt x="34943" y="1495"/>
                  </a:lnTo>
                  <a:lnTo>
                    <a:pt x="34943" y="1495"/>
                  </a:lnTo>
                  <a:lnTo>
                    <a:pt x="35518" y="1610"/>
                  </a:lnTo>
                  <a:lnTo>
                    <a:pt x="35518" y="1610"/>
                  </a:lnTo>
                  <a:lnTo>
                    <a:pt x="36667" y="1495"/>
                  </a:lnTo>
                  <a:lnTo>
                    <a:pt x="36667" y="1495"/>
                  </a:lnTo>
                  <a:lnTo>
                    <a:pt x="38392" y="1610"/>
                  </a:lnTo>
                  <a:lnTo>
                    <a:pt x="40346" y="1725"/>
                  </a:lnTo>
                  <a:lnTo>
                    <a:pt x="44484" y="1840"/>
                  </a:lnTo>
                  <a:lnTo>
                    <a:pt x="44484" y="1840"/>
                  </a:lnTo>
                  <a:lnTo>
                    <a:pt x="48392" y="1840"/>
                  </a:lnTo>
                  <a:lnTo>
                    <a:pt x="52415" y="1610"/>
                  </a:lnTo>
                  <a:lnTo>
                    <a:pt x="61035" y="1265"/>
                  </a:lnTo>
                  <a:lnTo>
                    <a:pt x="69771" y="690"/>
                  </a:lnTo>
                  <a:lnTo>
                    <a:pt x="74024" y="575"/>
                  </a:lnTo>
                  <a:lnTo>
                    <a:pt x="78047" y="460"/>
                  </a:lnTo>
                  <a:lnTo>
                    <a:pt x="78047" y="460"/>
                  </a:lnTo>
                  <a:lnTo>
                    <a:pt x="80231" y="460"/>
                  </a:lnTo>
                  <a:lnTo>
                    <a:pt x="80231" y="460"/>
                  </a:lnTo>
                  <a:lnTo>
                    <a:pt x="89771" y="575"/>
                  </a:lnTo>
                  <a:lnTo>
                    <a:pt x="89771" y="575"/>
                  </a:lnTo>
                  <a:lnTo>
                    <a:pt x="87243" y="920"/>
                  </a:lnTo>
                  <a:lnTo>
                    <a:pt x="85863" y="1150"/>
                  </a:lnTo>
                  <a:lnTo>
                    <a:pt x="84599" y="1265"/>
                  </a:lnTo>
                  <a:lnTo>
                    <a:pt x="84599" y="1265"/>
                  </a:lnTo>
                  <a:lnTo>
                    <a:pt x="71610" y="1380"/>
                  </a:lnTo>
                  <a:lnTo>
                    <a:pt x="65288" y="1495"/>
                  </a:lnTo>
                  <a:lnTo>
                    <a:pt x="59196" y="1840"/>
                  </a:lnTo>
                  <a:lnTo>
                    <a:pt x="59196" y="1840"/>
                  </a:lnTo>
                  <a:lnTo>
                    <a:pt x="64714" y="2184"/>
                  </a:lnTo>
                  <a:lnTo>
                    <a:pt x="67587" y="2414"/>
                  </a:lnTo>
                  <a:lnTo>
                    <a:pt x="70461" y="2414"/>
                  </a:lnTo>
                  <a:lnTo>
                    <a:pt x="70461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2530" y="2414"/>
                  </a:lnTo>
                  <a:lnTo>
                    <a:pt x="74139" y="2184"/>
                  </a:lnTo>
                  <a:lnTo>
                    <a:pt x="74139" y="2184"/>
                  </a:lnTo>
                  <a:lnTo>
                    <a:pt x="75748" y="1955"/>
                  </a:lnTo>
                  <a:lnTo>
                    <a:pt x="77243" y="1840"/>
                  </a:lnTo>
                  <a:lnTo>
                    <a:pt x="77243" y="1840"/>
                  </a:lnTo>
                  <a:lnTo>
                    <a:pt x="77702" y="1955"/>
                  </a:lnTo>
                  <a:lnTo>
                    <a:pt x="77702" y="1955"/>
                  </a:lnTo>
                  <a:lnTo>
                    <a:pt x="80691" y="1955"/>
                  </a:lnTo>
                  <a:lnTo>
                    <a:pt x="80691" y="1955"/>
                  </a:lnTo>
                  <a:lnTo>
                    <a:pt x="85059" y="1840"/>
                  </a:lnTo>
                  <a:lnTo>
                    <a:pt x="89197" y="1840"/>
                  </a:lnTo>
                  <a:lnTo>
                    <a:pt x="89197" y="1840"/>
                  </a:lnTo>
                  <a:lnTo>
                    <a:pt x="93220" y="1725"/>
                  </a:lnTo>
                  <a:lnTo>
                    <a:pt x="97243" y="1610"/>
                  </a:lnTo>
                  <a:lnTo>
                    <a:pt x="97243" y="1610"/>
                  </a:lnTo>
                  <a:lnTo>
                    <a:pt x="101381" y="1725"/>
                  </a:lnTo>
                  <a:lnTo>
                    <a:pt x="105634" y="1955"/>
                  </a:lnTo>
                  <a:lnTo>
                    <a:pt x="105634" y="1955"/>
                  </a:lnTo>
                  <a:lnTo>
                    <a:pt x="106323" y="2069"/>
                  </a:lnTo>
                  <a:lnTo>
                    <a:pt x="106783" y="2184"/>
                  </a:lnTo>
                  <a:lnTo>
                    <a:pt x="107358" y="2299"/>
                  </a:lnTo>
                  <a:lnTo>
                    <a:pt x="107933" y="2414"/>
                  </a:lnTo>
                  <a:lnTo>
                    <a:pt x="107933" y="2414"/>
                  </a:lnTo>
                  <a:lnTo>
                    <a:pt x="102530" y="2414"/>
                  </a:lnTo>
                  <a:lnTo>
                    <a:pt x="102530" y="2414"/>
                  </a:lnTo>
                  <a:lnTo>
                    <a:pt x="96323" y="2414"/>
                  </a:lnTo>
                  <a:lnTo>
                    <a:pt x="90116" y="2529"/>
                  </a:lnTo>
                  <a:lnTo>
                    <a:pt x="90116" y="2529"/>
                  </a:lnTo>
                  <a:lnTo>
                    <a:pt x="83909" y="2644"/>
                  </a:lnTo>
                  <a:lnTo>
                    <a:pt x="77472" y="2759"/>
                  </a:lnTo>
                  <a:lnTo>
                    <a:pt x="77472" y="2759"/>
                  </a:lnTo>
                  <a:lnTo>
                    <a:pt x="75748" y="2759"/>
                  </a:lnTo>
                  <a:lnTo>
                    <a:pt x="75748" y="2759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68737" y="2644"/>
                  </a:lnTo>
                  <a:lnTo>
                    <a:pt x="66668" y="2644"/>
                  </a:lnTo>
                  <a:lnTo>
                    <a:pt x="66668" y="2644"/>
                  </a:lnTo>
                  <a:lnTo>
                    <a:pt x="65059" y="2644"/>
                  </a:lnTo>
                  <a:lnTo>
                    <a:pt x="65059" y="2644"/>
                  </a:lnTo>
                  <a:lnTo>
                    <a:pt x="61380" y="2759"/>
                  </a:lnTo>
                  <a:lnTo>
                    <a:pt x="58277" y="2989"/>
                  </a:lnTo>
                  <a:lnTo>
                    <a:pt x="55518" y="3219"/>
                  </a:lnTo>
                  <a:lnTo>
                    <a:pt x="53104" y="3564"/>
                  </a:lnTo>
                  <a:lnTo>
                    <a:pt x="53104" y="3564"/>
                  </a:lnTo>
                  <a:lnTo>
                    <a:pt x="50691" y="3909"/>
                  </a:lnTo>
                  <a:lnTo>
                    <a:pt x="48277" y="4253"/>
                  </a:lnTo>
                  <a:lnTo>
                    <a:pt x="45633" y="4483"/>
                  </a:lnTo>
                  <a:lnTo>
                    <a:pt x="42530" y="4483"/>
                  </a:lnTo>
                  <a:lnTo>
                    <a:pt x="42530" y="4483"/>
                  </a:lnTo>
                  <a:lnTo>
                    <a:pt x="40346" y="4483"/>
                  </a:lnTo>
                  <a:lnTo>
                    <a:pt x="37817" y="4368"/>
                  </a:lnTo>
                  <a:lnTo>
                    <a:pt x="37817" y="4368"/>
                  </a:lnTo>
                  <a:lnTo>
                    <a:pt x="38736" y="4368"/>
                  </a:lnTo>
                  <a:lnTo>
                    <a:pt x="38736" y="4368"/>
                  </a:lnTo>
                  <a:lnTo>
                    <a:pt x="41150" y="4368"/>
                  </a:lnTo>
                  <a:lnTo>
                    <a:pt x="43794" y="4138"/>
                  </a:lnTo>
                  <a:lnTo>
                    <a:pt x="49081" y="3564"/>
                  </a:lnTo>
                  <a:lnTo>
                    <a:pt x="53909" y="2874"/>
                  </a:lnTo>
                  <a:lnTo>
                    <a:pt x="57702" y="2299"/>
                  </a:lnTo>
                  <a:lnTo>
                    <a:pt x="57702" y="2299"/>
                  </a:lnTo>
                  <a:lnTo>
                    <a:pt x="50691" y="2644"/>
                  </a:lnTo>
                  <a:lnTo>
                    <a:pt x="42070" y="3104"/>
                  </a:lnTo>
                  <a:lnTo>
                    <a:pt x="33104" y="3564"/>
                  </a:lnTo>
                  <a:lnTo>
                    <a:pt x="28966" y="3679"/>
                  </a:lnTo>
                  <a:lnTo>
                    <a:pt x="25173" y="3679"/>
                  </a:lnTo>
                  <a:lnTo>
                    <a:pt x="25173" y="3679"/>
                  </a:lnTo>
                  <a:lnTo>
                    <a:pt x="24483" y="3679"/>
                  </a:lnTo>
                  <a:lnTo>
                    <a:pt x="24483" y="3679"/>
                  </a:lnTo>
                  <a:lnTo>
                    <a:pt x="22759" y="3679"/>
                  </a:lnTo>
                  <a:lnTo>
                    <a:pt x="22759" y="3679"/>
                  </a:lnTo>
                  <a:lnTo>
                    <a:pt x="17242" y="3794"/>
                  </a:lnTo>
                  <a:lnTo>
                    <a:pt x="13679" y="4023"/>
                  </a:lnTo>
                  <a:lnTo>
                    <a:pt x="10230" y="4368"/>
                  </a:lnTo>
                  <a:lnTo>
                    <a:pt x="4713" y="4828"/>
                  </a:lnTo>
                  <a:lnTo>
                    <a:pt x="4713" y="4828"/>
                  </a:lnTo>
                  <a:lnTo>
                    <a:pt x="2874" y="5058"/>
                  </a:lnTo>
                  <a:lnTo>
                    <a:pt x="0" y="5403"/>
                  </a:lnTo>
                  <a:lnTo>
                    <a:pt x="0" y="5403"/>
                  </a:lnTo>
                  <a:lnTo>
                    <a:pt x="17127" y="5403"/>
                  </a:lnTo>
                  <a:lnTo>
                    <a:pt x="17127" y="5403"/>
                  </a:lnTo>
                  <a:lnTo>
                    <a:pt x="29656" y="4713"/>
                  </a:lnTo>
                  <a:lnTo>
                    <a:pt x="37012" y="4483"/>
                  </a:lnTo>
                  <a:lnTo>
                    <a:pt x="37012" y="4483"/>
                  </a:lnTo>
                  <a:lnTo>
                    <a:pt x="37587" y="4598"/>
                  </a:lnTo>
                  <a:lnTo>
                    <a:pt x="36208" y="4713"/>
                  </a:lnTo>
                  <a:lnTo>
                    <a:pt x="26667" y="5403"/>
                  </a:lnTo>
                  <a:lnTo>
                    <a:pt x="26667" y="5403"/>
                  </a:lnTo>
                  <a:lnTo>
                    <a:pt x="157933" y="5403"/>
                  </a:lnTo>
                  <a:lnTo>
                    <a:pt x="157933" y="5403"/>
                  </a:lnTo>
                  <a:lnTo>
                    <a:pt x="144485" y="4483"/>
                  </a:lnTo>
                  <a:lnTo>
                    <a:pt x="144485" y="4483"/>
                  </a:lnTo>
                  <a:lnTo>
                    <a:pt x="142301" y="4483"/>
                  </a:lnTo>
                  <a:lnTo>
                    <a:pt x="142301" y="4483"/>
                  </a:lnTo>
                  <a:lnTo>
                    <a:pt x="140691" y="4483"/>
                  </a:lnTo>
                  <a:lnTo>
                    <a:pt x="140691" y="4483"/>
                  </a:lnTo>
                  <a:lnTo>
                    <a:pt x="137818" y="4368"/>
                  </a:lnTo>
                  <a:lnTo>
                    <a:pt x="137818" y="4368"/>
                  </a:lnTo>
                  <a:lnTo>
                    <a:pt x="133795" y="3794"/>
                  </a:lnTo>
                  <a:lnTo>
                    <a:pt x="129772" y="3449"/>
                  </a:lnTo>
                  <a:lnTo>
                    <a:pt x="129772" y="3449"/>
                  </a:lnTo>
                  <a:lnTo>
                    <a:pt x="119657" y="2644"/>
                  </a:lnTo>
                  <a:lnTo>
                    <a:pt x="109542" y="2069"/>
                  </a:lnTo>
                  <a:lnTo>
                    <a:pt x="99427" y="1380"/>
                  </a:lnTo>
                  <a:lnTo>
                    <a:pt x="89312" y="690"/>
                  </a:lnTo>
                  <a:lnTo>
                    <a:pt x="89312" y="690"/>
                  </a:lnTo>
                  <a:lnTo>
                    <a:pt x="100691" y="1035"/>
                  </a:lnTo>
                  <a:lnTo>
                    <a:pt x="112070" y="1380"/>
                  </a:lnTo>
                  <a:lnTo>
                    <a:pt x="123450" y="1840"/>
                  </a:lnTo>
                  <a:lnTo>
                    <a:pt x="134714" y="2529"/>
                  </a:lnTo>
                  <a:lnTo>
                    <a:pt x="157013" y="3909"/>
                  </a:lnTo>
                  <a:lnTo>
                    <a:pt x="179427" y="5403"/>
                  </a:lnTo>
                  <a:lnTo>
                    <a:pt x="179427" y="5403"/>
                  </a:lnTo>
                  <a:lnTo>
                    <a:pt x="200922" y="5403"/>
                  </a:lnTo>
                  <a:lnTo>
                    <a:pt x="200922" y="5403"/>
                  </a:lnTo>
                  <a:lnTo>
                    <a:pt x="180922" y="4138"/>
                  </a:lnTo>
                  <a:lnTo>
                    <a:pt x="160807" y="2874"/>
                  </a:lnTo>
                  <a:lnTo>
                    <a:pt x="140577" y="1840"/>
                  </a:lnTo>
                  <a:lnTo>
                    <a:pt x="120231" y="805"/>
                  </a:lnTo>
                  <a:lnTo>
                    <a:pt x="120231" y="805"/>
                  </a:lnTo>
                  <a:lnTo>
                    <a:pt x="116898" y="575"/>
                  </a:lnTo>
                  <a:lnTo>
                    <a:pt x="116898" y="575"/>
                  </a:lnTo>
                  <a:lnTo>
                    <a:pt x="116668" y="690"/>
                  </a:lnTo>
                  <a:lnTo>
                    <a:pt x="116668" y="920"/>
                  </a:lnTo>
                  <a:lnTo>
                    <a:pt x="116668" y="920"/>
                  </a:lnTo>
                  <a:lnTo>
                    <a:pt x="106093" y="230"/>
                  </a:lnTo>
                  <a:lnTo>
                    <a:pt x="106093" y="230"/>
                  </a:lnTo>
                  <a:lnTo>
                    <a:pt x="101496" y="115"/>
                  </a:lnTo>
                  <a:lnTo>
                    <a:pt x="101496" y="115"/>
                  </a:lnTo>
                  <a:lnTo>
                    <a:pt x="95978" y="230"/>
                  </a:lnTo>
                  <a:lnTo>
                    <a:pt x="90576" y="345"/>
                  </a:lnTo>
                  <a:lnTo>
                    <a:pt x="90576" y="345"/>
                  </a:lnTo>
                  <a:lnTo>
                    <a:pt x="89197" y="460"/>
                  </a:lnTo>
                  <a:lnTo>
                    <a:pt x="89197" y="460"/>
                  </a:lnTo>
                  <a:lnTo>
                    <a:pt x="86898" y="345"/>
                  </a:lnTo>
                  <a:lnTo>
                    <a:pt x="84484" y="230"/>
                  </a:lnTo>
                  <a:lnTo>
                    <a:pt x="84484" y="230"/>
                  </a:lnTo>
                  <a:lnTo>
                    <a:pt x="82070" y="115"/>
                  </a:lnTo>
                  <a:lnTo>
                    <a:pt x="79771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4"/>
            <p:cNvSpPr/>
            <p:nvPr/>
          </p:nvSpPr>
          <p:spPr>
            <a:xfrm>
              <a:off x="881800" y="2123275"/>
              <a:ext cx="428175" cy="25"/>
            </a:xfrm>
            <a:custGeom>
              <a:avLst/>
              <a:gdLst/>
              <a:ahLst/>
              <a:cxnLst/>
              <a:rect l="l" t="t" r="r" b="b"/>
              <a:pathLst>
                <a:path w="17127" h="1" fill="none" extrusionOk="0">
                  <a:moveTo>
                    <a:pt x="17127" y="1"/>
                  </a:moveTo>
                  <a:lnTo>
                    <a:pt x="17127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7127" y="1"/>
                  </a:lnTo>
                  <a:lnTo>
                    <a:pt x="17127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4855975" y="2123275"/>
              <a:ext cx="273025" cy="25"/>
            </a:xfrm>
            <a:custGeom>
              <a:avLst/>
              <a:gdLst/>
              <a:ahLst/>
              <a:cxnLst/>
              <a:rect l="l" t="t" r="r" b="b"/>
              <a:pathLst>
                <a:path w="10921" h="1" fill="none" extrusionOk="0">
                  <a:moveTo>
                    <a:pt x="10920" y="1"/>
                  </a:moveTo>
                  <a:lnTo>
                    <a:pt x="1092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0920" y="1"/>
                  </a:lnTo>
                  <a:lnTo>
                    <a:pt x="1092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5367475" y="2123275"/>
              <a:ext cx="537375" cy="25"/>
            </a:xfrm>
            <a:custGeom>
              <a:avLst/>
              <a:gdLst/>
              <a:ahLst/>
              <a:cxnLst/>
              <a:rect l="l" t="t" r="r" b="b"/>
              <a:pathLst>
                <a:path w="21495" h="1" fill="none" extrusionOk="0">
                  <a:moveTo>
                    <a:pt x="21495" y="1"/>
                  </a:moveTo>
                  <a:lnTo>
                    <a:pt x="21495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21495" y="1"/>
                  </a:lnTo>
                  <a:lnTo>
                    <a:pt x="21495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2324350" y="2045700"/>
              <a:ext cx="1273025" cy="37375"/>
            </a:xfrm>
            <a:custGeom>
              <a:avLst/>
              <a:gdLst/>
              <a:ahLst/>
              <a:cxnLst/>
              <a:rect l="l" t="t" r="r" b="b"/>
              <a:pathLst>
                <a:path w="50921" h="1495" extrusionOk="0">
                  <a:moveTo>
                    <a:pt x="45058" y="1495"/>
                  </a:moveTo>
                  <a:lnTo>
                    <a:pt x="45058" y="1495"/>
                  </a:lnTo>
                  <a:lnTo>
                    <a:pt x="48736" y="1495"/>
                  </a:lnTo>
                  <a:lnTo>
                    <a:pt x="48736" y="1495"/>
                  </a:lnTo>
                  <a:lnTo>
                    <a:pt x="50920" y="1495"/>
                  </a:lnTo>
                  <a:lnTo>
                    <a:pt x="50920" y="1495"/>
                  </a:lnTo>
                  <a:lnTo>
                    <a:pt x="50920" y="1495"/>
                  </a:lnTo>
                  <a:lnTo>
                    <a:pt x="45058" y="149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4"/>
            <p:cNvSpPr/>
            <p:nvPr/>
          </p:nvSpPr>
          <p:spPr>
            <a:xfrm>
              <a:off x="3450800" y="2083050"/>
              <a:ext cx="146575" cy="25"/>
            </a:xfrm>
            <a:custGeom>
              <a:avLst/>
              <a:gdLst/>
              <a:ahLst/>
              <a:cxnLst/>
              <a:rect l="l" t="t" r="r" b="b"/>
              <a:pathLst>
                <a:path w="5863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3678" y="1"/>
                  </a:lnTo>
                  <a:lnTo>
                    <a:pt x="3678" y="1"/>
                  </a:lnTo>
                  <a:lnTo>
                    <a:pt x="5862" y="1"/>
                  </a:lnTo>
                  <a:lnTo>
                    <a:pt x="5862" y="1"/>
                  </a:lnTo>
                  <a:lnTo>
                    <a:pt x="5862" y="1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4"/>
            <p:cNvSpPr/>
            <p:nvPr/>
          </p:nvSpPr>
          <p:spPr>
            <a:xfrm>
              <a:off x="2324350" y="2045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4"/>
            <p:cNvSpPr/>
            <p:nvPr/>
          </p:nvSpPr>
          <p:spPr>
            <a:xfrm>
              <a:off x="3855975" y="1988225"/>
              <a:ext cx="2600625" cy="175300"/>
            </a:xfrm>
            <a:custGeom>
              <a:avLst/>
              <a:gdLst/>
              <a:ahLst/>
              <a:cxnLst/>
              <a:rect l="l" t="t" r="r" b="b"/>
              <a:pathLst>
                <a:path w="104025" h="7012" extrusionOk="0">
                  <a:moveTo>
                    <a:pt x="2529" y="0"/>
                  </a:moveTo>
                  <a:lnTo>
                    <a:pt x="0" y="115"/>
                  </a:lnTo>
                  <a:lnTo>
                    <a:pt x="21954" y="1035"/>
                  </a:lnTo>
                  <a:lnTo>
                    <a:pt x="43334" y="2069"/>
                  </a:lnTo>
                  <a:lnTo>
                    <a:pt x="54024" y="2759"/>
                  </a:lnTo>
                  <a:lnTo>
                    <a:pt x="64713" y="3449"/>
                  </a:lnTo>
                  <a:lnTo>
                    <a:pt x="75288" y="4138"/>
                  </a:lnTo>
                  <a:lnTo>
                    <a:pt x="85978" y="5058"/>
                  </a:lnTo>
                  <a:lnTo>
                    <a:pt x="88737" y="5403"/>
                  </a:lnTo>
                  <a:lnTo>
                    <a:pt x="103334" y="6897"/>
                  </a:lnTo>
                  <a:lnTo>
                    <a:pt x="103748" y="6966"/>
                  </a:lnTo>
                  <a:lnTo>
                    <a:pt x="103748" y="6966"/>
                  </a:lnTo>
                  <a:lnTo>
                    <a:pt x="100691" y="6092"/>
                  </a:lnTo>
                  <a:lnTo>
                    <a:pt x="97242" y="5403"/>
                  </a:lnTo>
                  <a:lnTo>
                    <a:pt x="97128" y="5403"/>
                  </a:lnTo>
                  <a:lnTo>
                    <a:pt x="94369" y="4943"/>
                  </a:lnTo>
                  <a:lnTo>
                    <a:pt x="91495" y="4713"/>
                  </a:lnTo>
                  <a:lnTo>
                    <a:pt x="85633" y="4253"/>
                  </a:lnTo>
                  <a:lnTo>
                    <a:pt x="79771" y="3909"/>
                  </a:lnTo>
                  <a:lnTo>
                    <a:pt x="73909" y="3449"/>
                  </a:lnTo>
                  <a:lnTo>
                    <a:pt x="65633" y="2759"/>
                  </a:lnTo>
                  <a:lnTo>
                    <a:pt x="57357" y="2184"/>
                  </a:lnTo>
                  <a:lnTo>
                    <a:pt x="48851" y="1725"/>
                  </a:lnTo>
                  <a:lnTo>
                    <a:pt x="40345" y="1265"/>
                  </a:lnTo>
                  <a:lnTo>
                    <a:pt x="31725" y="805"/>
                  </a:lnTo>
                  <a:lnTo>
                    <a:pt x="23104" y="575"/>
                  </a:lnTo>
                  <a:lnTo>
                    <a:pt x="5632" y="115"/>
                  </a:lnTo>
                  <a:lnTo>
                    <a:pt x="2529" y="0"/>
                  </a:lnTo>
                  <a:close/>
                  <a:moveTo>
                    <a:pt x="103748" y="6966"/>
                  </a:moveTo>
                  <a:lnTo>
                    <a:pt x="103909" y="7012"/>
                  </a:lnTo>
                  <a:lnTo>
                    <a:pt x="104024" y="7012"/>
                  </a:lnTo>
                  <a:lnTo>
                    <a:pt x="103748" y="6966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4"/>
            <p:cNvSpPr/>
            <p:nvPr/>
          </p:nvSpPr>
          <p:spPr>
            <a:xfrm>
              <a:off x="6074375" y="2123275"/>
              <a:ext cx="382225" cy="40250"/>
            </a:xfrm>
            <a:custGeom>
              <a:avLst/>
              <a:gdLst/>
              <a:ahLst/>
              <a:cxnLst/>
              <a:rect l="l" t="t" r="r" b="b"/>
              <a:pathLst>
                <a:path w="15289" h="1610" fill="none" extrusionOk="0">
                  <a:moveTo>
                    <a:pt x="8506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4598" y="1495"/>
                  </a:lnTo>
                  <a:lnTo>
                    <a:pt x="14598" y="1495"/>
                  </a:lnTo>
                  <a:lnTo>
                    <a:pt x="15288" y="1610"/>
                  </a:lnTo>
                  <a:lnTo>
                    <a:pt x="15288" y="1610"/>
                  </a:lnTo>
                  <a:lnTo>
                    <a:pt x="15173" y="1610"/>
                  </a:lnTo>
                  <a:lnTo>
                    <a:pt x="15173" y="1610"/>
                  </a:lnTo>
                  <a:lnTo>
                    <a:pt x="11955" y="690"/>
                  </a:lnTo>
                  <a:lnTo>
                    <a:pt x="8506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4"/>
            <p:cNvSpPr/>
            <p:nvPr/>
          </p:nvSpPr>
          <p:spPr>
            <a:xfrm>
              <a:off x="3855975" y="1988225"/>
              <a:ext cx="2431075" cy="135075"/>
            </a:xfrm>
            <a:custGeom>
              <a:avLst/>
              <a:gdLst/>
              <a:ahLst/>
              <a:cxnLst/>
              <a:rect l="l" t="t" r="r" b="b"/>
              <a:pathLst>
                <a:path w="97243" h="5403" fill="none" extrusionOk="0">
                  <a:moveTo>
                    <a:pt x="2529" y="0"/>
                  </a:moveTo>
                  <a:lnTo>
                    <a:pt x="2529" y="0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21954" y="1035"/>
                  </a:lnTo>
                  <a:lnTo>
                    <a:pt x="43334" y="2069"/>
                  </a:lnTo>
                  <a:lnTo>
                    <a:pt x="54024" y="2759"/>
                  </a:lnTo>
                  <a:lnTo>
                    <a:pt x="64713" y="3449"/>
                  </a:lnTo>
                  <a:lnTo>
                    <a:pt x="75288" y="4138"/>
                  </a:lnTo>
                  <a:lnTo>
                    <a:pt x="85978" y="5058"/>
                  </a:lnTo>
                  <a:lnTo>
                    <a:pt x="85978" y="5058"/>
                  </a:lnTo>
                  <a:lnTo>
                    <a:pt x="88737" y="5403"/>
                  </a:lnTo>
                  <a:lnTo>
                    <a:pt x="88737" y="5403"/>
                  </a:lnTo>
                  <a:lnTo>
                    <a:pt x="97242" y="5403"/>
                  </a:lnTo>
                  <a:lnTo>
                    <a:pt x="97242" y="5403"/>
                  </a:lnTo>
                  <a:lnTo>
                    <a:pt x="97128" y="5403"/>
                  </a:lnTo>
                  <a:lnTo>
                    <a:pt x="97128" y="5403"/>
                  </a:lnTo>
                  <a:lnTo>
                    <a:pt x="94369" y="4943"/>
                  </a:lnTo>
                  <a:lnTo>
                    <a:pt x="91495" y="4713"/>
                  </a:lnTo>
                  <a:lnTo>
                    <a:pt x="85633" y="4253"/>
                  </a:lnTo>
                  <a:lnTo>
                    <a:pt x="79771" y="3909"/>
                  </a:lnTo>
                  <a:lnTo>
                    <a:pt x="73909" y="3449"/>
                  </a:lnTo>
                  <a:lnTo>
                    <a:pt x="73909" y="3449"/>
                  </a:lnTo>
                  <a:lnTo>
                    <a:pt x="65633" y="2759"/>
                  </a:lnTo>
                  <a:lnTo>
                    <a:pt x="57357" y="2184"/>
                  </a:lnTo>
                  <a:lnTo>
                    <a:pt x="48851" y="1725"/>
                  </a:lnTo>
                  <a:lnTo>
                    <a:pt x="40345" y="1265"/>
                  </a:lnTo>
                  <a:lnTo>
                    <a:pt x="31725" y="805"/>
                  </a:lnTo>
                  <a:lnTo>
                    <a:pt x="23104" y="575"/>
                  </a:lnTo>
                  <a:lnTo>
                    <a:pt x="5632" y="115"/>
                  </a:lnTo>
                  <a:lnTo>
                    <a:pt x="5632" y="115"/>
                  </a:lnTo>
                  <a:lnTo>
                    <a:pt x="2529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4"/>
            <p:cNvSpPr/>
            <p:nvPr/>
          </p:nvSpPr>
          <p:spPr>
            <a:xfrm>
              <a:off x="6074375" y="2123275"/>
              <a:ext cx="212675" cy="25"/>
            </a:xfrm>
            <a:custGeom>
              <a:avLst/>
              <a:gdLst/>
              <a:ahLst/>
              <a:cxnLst/>
              <a:rect l="l" t="t" r="r" b="b"/>
              <a:pathLst>
                <a:path w="8507" h="1" extrusionOk="0">
                  <a:moveTo>
                    <a:pt x="8506" y="1"/>
                  </a:moveTo>
                  <a:lnTo>
                    <a:pt x="8506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8506" y="1"/>
                  </a:lnTo>
                  <a:lnTo>
                    <a:pt x="8506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6074375" y="2123275"/>
              <a:ext cx="212675" cy="25"/>
            </a:xfrm>
            <a:custGeom>
              <a:avLst/>
              <a:gdLst/>
              <a:ahLst/>
              <a:cxnLst/>
              <a:rect l="l" t="t" r="r" b="b"/>
              <a:pathLst>
                <a:path w="8507" h="1" fill="none" extrusionOk="0">
                  <a:moveTo>
                    <a:pt x="8506" y="1"/>
                  </a:moveTo>
                  <a:lnTo>
                    <a:pt x="8506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8506" y="1"/>
                  </a:lnTo>
                  <a:lnTo>
                    <a:pt x="8506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2594450" y="1962375"/>
              <a:ext cx="752925" cy="20125"/>
            </a:xfrm>
            <a:custGeom>
              <a:avLst/>
              <a:gdLst/>
              <a:ahLst/>
              <a:cxnLst/>
              <a:rect l="l" t="t" r="r" b="b"/>
              <a:pathLst>
                <a:path w="30117" h="805" extrusionOk="0">
                  <a:moveTo>
                    <a:pt x="12645" y="0"/>
                  </a:moveTo>
                  <a:lnTo>
                    <a:pt x="7012" y="115"/>
                  </a:lnTo>
                  <a:lnTo>
                    <a:pt x="1380" y="230"/>
                  </a:lnTo>
                  <a:lnTo>
                    <a:pt x="1" y="230"/>
                  </a:lnTo>
                  <a:lnTo>
                    <a:pt x="2989" y="460"/>
                  </a:lnTo>
                  <a:lnTo>
                    <a:pt x="6323" y="690"/>
                  </a:lnTo>
                  <a:lnTo>
                    <a:pt x="12875" y="805"/>
                  </a:lnTo>
                  <a:lnTo>
                    <a:pt x="29082" y="690"/>
                  </a:lnTo>
                  <a:lnTo>
                    <a:pt x="30116" y="690"/>
                  </a:lnTo>
                  <a:lnTo>
                    <a:pt x="21495" y="230"/>
                  </a:lnTo>
                  <a:lnTo>
                    <a:pt x="17127" y="115"/>
                  </a:lnTo>
                  <a:lnTo>
                    <a:pt x="12645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2594450" y="1962375"/>
              <a:ext cx="752925" cy="20125"/>
            </a:xfrm>
            <a:custGeom>
              <a:avLst/>
              <a:gdLst/>
              <a:ahLst/>
              <a:cxnLst/>
              <a:rect l="l" t="t" r="r" b="b"/>
              <a:pathLst>
                <a:path w="30117" h="805" fill="none" extrusionOk="0">
                  <a:moveTo>
                    <a:pt x="12645" y="0"/>
                  </a:moveTo>
                  <a:lnTo>
                    <a:pt x="12645" y="0"/>
                  </a:lnTo>
                  <a:lnTo>
                    <a:pt x="7012" y="115"/>
                  </a:lnTo>
                  <a:lnTo>
                    <a:pt x="1380" y="230"/>
                  </a:lnTo>
                  <a:lnTo>
                    <a:pt x="1380" y="230"/>
                  </a:lnTo>
                  <a:lnTo>
                    <a:pt x="1" y="230"/>
                  </a:lnTo>
                  <a:lnTo>
                    <a:pt x="1" y="230"/>
                  </a:lnTo>
                  <a:lnTo>
                    <a:pt x="2989" y="460"/>
                  </a:lnTo>
                  <a:lnTo>
                    <a:pt x="6323" y="690"/>
                  </a:lnTo>
                  <a:lnTo>
                    <a:pt x="12875" y="805"/>
                  </a:lnTo>
                  <a:lnTo>
                    <a:pt x="12875" y="805"/>
                  </a:lnTo>
                  <a:lnTo>
                    <a:pt x="29082" y="690"/>
                  </a:lnTo>
                  <a:lnTo>
                    <a:pt x="29082" y="690"/>
                  </a:lnTo>
                  <a:lnTo>
                    <a:pt x="30116" y="690"/>
                  </a:lnTo>
                  <a:lnTo>
                    <a:pt x="30116" y="690"/>
                  </a:lnTo>
                  <a:lnTo>
                    <a:pt x="21495" y="230"/>
                  </a:lnTo>
                  <a:lnTo>
                    <a:pt x="17127" y="115"/>
                  </a:lnTo>
                  <a:lnTo>
                    <a:pt x="12645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3347350" y="1979600"/>
              <a:ext cx="508650" cy="31650"/>
            </a:xfrm>
            <a:custGeom>
              <a:avLst/>
              <a:gdLst/>
              <a:ahLst/>
              <a:cxnLst/>
              <a:rect l="l" t="t" r="r" b="b"/>
              <a:pathLst>
                <a:path w="20346" h="1266" extrusionOk="0">
                  <a:moveTo>
                    <a:pt x="0" y="1"/>
                  </a:moveTo>
                  <a:lnTo>
                    <a:pt x="7471" y="575"/>
                  </a:lnTo>
                  <a:lnTo>
                    <a:pt x="18046" y="1265"/>
                  </a:lnTo>
                  <a:lnTo>
                    <a:pt x="18046" y="1035"/>
                  </a:lnTo>
                  <a:lnTo>
                    <a:pt x="18276" y="920"/>
                  </a:lnTo>
                  <a:lnTo>
                    <a:pt x="19081" y="690"/>
                  </a:lnTo>
                  <a:lnTo>
                    <a:pt x="20345" y="460"/>
                  </a:lnTo>
                  <a:lnTo>
                    <a:pt x="16782" y="345"/>
                  </a:lnTo>
                  <a:lnTo>
                    <a:pt x="8506" y="11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3347350" y="1979600"/>
              <a:ext cx="508650" cy="31650"/>
            </a:xfrm>
            <a:custGeom>
              <a:avLst/>
              <a:gdLst/>
              <a:ahLst/>
              <a:cxnLst/>
              <a:rect l="l" t="t" r="r" b="b"/>
              <a:pathLst>
                <a:path w="20346" h="1266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7471" y="575"/>
                  </a:lnTo>
                  <a:lnTo>
                    <a:pt x="7471" y="575"/>
                  </a:lnTo>
                  <a:lnTo>
                    <a:pt x="18046" y="1265"/>
                  </a:lnTo>
                  <a:lnTo>
                    <a:pt x="18046" y="1265"/>
                  </a:lnTo>
                  <a:lnTo>
                    <a:pt x="18046" y="1035"/>
                  </a:lnTo>
                  <a:lnTo>
                    <a:pt x="18276" y="920"/>
                  </a:lnTo>
                  <a:lnTo>
                    <a:pt x="18276" y="920"/>
                  </a:lnTo>
                  <a:lnTo>
                    <a:pt x="19081" y="690"/>
                  </a:lnTo>
                  <a:lnTo>
                    <a:pt x="20345" y="460"/>
                  </a:lnTo>
                  <a:lnTo>
                    <a:pt x="20345" y="460"/>
                  </a:lnTo>
                  <a:lnTo>
                    <a:pt x="16782" y="345"/>
                  </a:lnTo>
                  <a:lnTo>
                    <a:pt x="16782" y="345"/>
                  </a:lnTo>
                  <a:lnTo>
                    <a:pt x="8506" y="116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"/>
          <p:cNvSpPr txBox="1"/>
          <p:nvPr/>
        </p:nvSpPr>
        <p:spPr>
          <a:xfrm>
            <a:off x="560575" y="168125"/>
            <a:ext cx="8022900" cy="7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HK" sz="28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參考資料：教育局《教師專業操守指引》</a:t>
            </a:r>
            <a:r>
              <a:rPr lang="zh-HK" sz="2800" b="1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BiauKai"/>
              </a:rPr>
              <a:t>2022</a:t>
            </a:r>
            <a:endParaRPr sz="2800" b="1" dirty="0">
              <a:solidFill>
                <a:schemeClr val="dk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BiauKai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FFFF32A-73AC-1F6D-4B87-B4BC5C79282E}"/>
              </a:ext>
            </a:extLst>
          </p:cNvPr>
          <p:cNvGrpSpPr/>
          <p:nvPr/>
        </p:nvGrpSpPr>
        <p:grpSpPr>
          <a:xfrm>
            <a:off x="1251350" y="878726"/>
            <a:ext cx="6213900" cy="872403"/>
            <a:chOff x="1251350" y="878726"/>
            <a:chExt cx="6213900" cy="872403"/>
          </a:xfrm>
        </p:grpSpPr>
        <p:sp>
          <p:nvSpPr>
            <p:cNvPr id="168" name="Google Shape;168;p15"/>
            <p:cNvSpPr/>
            <p:nvPr/>
          </p:nvSpPr>
          <p:spPr>
            <a:xfrm>
              <a:off x="3663027" y="878726"/>
              <a:ext cx="1347680" cy="437244"/>
            </a:xfrm>
            <a:custGeom>
              <a:avLst/>
              <a:gdLst/>
              <a:ahLst/>
              <a:cxnLst/>
              <a:rect l="l" t="t" r="r" b="b"/>
              <a:pathLst>
                <a:path w="128381" h="34517" extrusionOk="0">
                  <a:moveTo>
                    <a:pt x="26437" y="1"/>
                  </a:moveTo>
                  <a:lnTo>
                    <a:pt x="19427" y="60"/>
                  </a:lnTo>
                  <a:lnTo>
                    <a:pt x="13486" y="179"/>
                  </a:lnTo>
                  <a:lnTo>
                    <a:pt x="8853" y="298"/>
                  </a:lnTo>
                  <a:lnTo>
                    <a:pt x="7011" y="416"/>
                  </a:lnTo>
                  <a:lnTo>
                    <a:pt x="6001" y="535"/>
                  </a:lnTo>
                  <a:lnTo>
                    <a:pt x="4991" y="713"/>
                  </a:lnTo>
                  <a:lnTo>
                    <a:pt x="4041" y="951"/>
                  </a:lnTo>
                  <a:lnTo>
                    <a:pt x="3209" y="1248"/>
                  </a:lnTo>
                  <a:lnTo>
                    <a:pt x="2793" y="1426"/>
                  </a:lnTo>
                  <a:lnTo>
                    <a:pt x="2437" y="1664"/>
                  </a:lnTo>
                  <a:lnTo>
                    <a:pt x="2139" y="1902"/>
                  </a:lnTo>
                  <a:lnTo>
                    <a:pt x="1842" y="2139"/>
                  </a:lnTo>
                  <a:lnTo>
                    <a:pt x="1664" y="2436"/>
                  </a:lnTo>
                  <a:lnTo>
                    <a:pt x="1486" y="2852"/>
                  </a:lnTo>
                  <a:lnTo>
                    <a:pt x="1308" y="3387"/>
                  </a:lnTo>
                  <a:lnTo>
                    <a:pt x="1130" y="3981"/>
                  </a:lnTo>
                  <a:lnTo>
                    <a:pt x="833" y="5525"/>
                  </a:lnTo>
                  <a:lnTo>
                    <a:pt x="595" y="7426"/>
                  </a:lnTo>
                  <a:lnTo>
                    <a:pt x="357" y="9506"/>
                  </a:lnTo>
                  <a:lnTo>
                    <a:pt x="179" y="11882"/>
                  </a:lnTo>
                  <a:lnTo>
                    <a:pt x="60" y="14318"/>
                  </a:lnTo>
                  <a:lnTo>
                    <a:pt x="1" y="16872"/>
                  </a:lnTo>
                  <a:lnTo>
                    <a:pt x="1" y="19367"/>
                  </a:lnTo>
                  <a:lnTo>
                    <a:pt x="1" y="21862"/>
                  </a:lnTo>
                  <a:lnTo>
                    <a:pt x="60" y="24179"/>
                  </a:lnTo>
                  <a:lnTo>
                    <a:pt x="179" y="26318"/>
                  </a:lnTo>
                  <a:lnTo>
                    <a:pt x="417" y="28160"/>
                  </a:lnTo>
                  <a:lnTo>
                    <a:pt x="654" y="29704"/>
                  </a:lnTo>
                  <a:lnTo>
                    <a:pt x="773" y="30298"/>
                  </a:lnTo>
                  <a:lnTo>
                    <a:pt x="951" y="30774"/>
                  </a:lnTo>
                  <a:lnTo>
                    <a:pt x="1130" y="31189"/>
                  </a:lnTo>
                  <a:lnTo>
                    <a:pt x="1308" y="31486"/>
                  </a:lnTo>
                  <a:lnTo>
                    <a:pt x="1961" y="32021"/>
                  </a:lnTo>
                  <a:lnTo>
                    <a:pt x="2674" y="32437"/>
                  </a:lnTo>
                  <a:lnTo>
                    <a:pt x="3446" y="32793"/>
                  </a:lnTo>
                  <a:lnTo>
                    <a:pt x="4219" y="33031"/>
                  </a:lnTo>
                  <a:lnTo>
                    <a:pt x="5050" y="33269"/>
                  </a:lnTo>
                  <a:lnTo>
                    <a:pt x="5882" y="33387"/>
                  </a:lnTo>
                  <a:lnTo>
                    <a:pt x="7546" y="33506"/>
                  </a:lnTo>
                  <a:lnTo>
                    <a:pt x="12001" y="33744"/>
                  </a:lnTo>
                  <a:lnTo>
                    <a:pt x="17526" y="33982"/>
                  </a:lnTo>
                  <a:lnTo>
                    <a:pt x="23883" y="34160"/>
                  </a:lnTo>
                  <a:lnTo>
                    <a:pt x="31071" y="34279"/>
                  </a:lnTo>
                  <a:lnTo>
                    <a:pt x="38794" y="34397"/>
                  </a:lnTo>
                  <a:lnTo>
                    <a:pt x="46992" y="34457"/>
                  </a:lnTo>
                  <a:lnTo>
                    <a:pt x="64101" y="34516"/>
                  </a:lnTo>
                  <a:lnTo>
                    <a:pt x="81211" y="34516"/>
                  </a:lnTo>
                  <a:lnTo>
                    <a:pt x="97132" y="34397"/>
                  </a:lnTo>
                  <a:lnTo>
                    <a:pt x="110677" y="34160"/>
                  </a:lnTo>
                  <a:lnTo>
                    <a:pt x="116202" y="34041"/>
                  </a:lnTo>
                  <a:lnTo>
                    <a:pt x="120657" y="33863"/>
                  </a:lnTo>
                  <a:lnTo>
                    <a:pt x="122202" y="33803"/>
                  </a:lnTo>
                  <a:lnTo>
                    <a:pt x="123093" y="33803"/>
                  </a:lnTo>
                  <a:lnTo>
                    <a:pt x="124044" y="33684"/>
                  </a:lnTo>
                  <a:lnTo>
                    <a:pt x="124935" y="33566"/>
                  </a:lnTo>
                  <a:lnTo>
                    <a:pt x="125766" y="33328"/>
                  </a:lnTo>
                  <a:lnTo>
                    <a:pt x="126123" y="33150"/>
                  </a:lnTo>
                  <a:lnTo>
                    <a:pt x="126420" y="32972"/>
                  </a:lnTo>
                  <a:lnTo>
                    <a:pt x="126658" y="32793"/>
                  </a:lnTo>
                  <a:lnTo>
                    <a:pt x="126836" y="32556"/>
                  </a:lnTo>
                  <a:lnTo>
                    <a:pt x="126955" y="32318"/>
                  </a:lnTo>
                  <a:lnTo>
                    <a:pt x="127073" y="31902"/>
                  </a:lnTo>
                  <a:lnTo>
                    <a:pt x="127311" y="30774"/>
                  </a:lnTo>
                  <a:lnTo>
                    <a:pt x="127549" y="29229"/>
                  </a:lnTo>
                  <a:lnTo>
                    <a:pt x="127727" y="27387"/>
                  </a:lnTo>
                  <a:lnTo>
                    <a:pt x="127905" y="25189"/>
                  </a:lnTo>
                  <a:lnTo>
                    <a:pt x="128083" y="22813"/>
                  </a:lnTo>
                  <a:lnTo>
                    <a:pt x="128262" y="17763"/>
                  </a:lnTo>
                  <a:lnTo>
                    <a:pt x="128380" y="12654"/>
                  </a:lnTo>
                  <a:lnTo>
                    <a:pt x="128321" y="10337"/>
                  </a:lnTo>
                  <a:lnTo>
                    <a:pt x="128262" y="8139"/>
                  </a:lnTo>
                  <a:lnTo>
                    <a:pt x="128202" y="6298"/>
                  </a:lnTo>
                  <a:lnTo>
                    <a:pt x="128024" y="4753"/>
                  </a:lnTo>
                  <a:lnTo>
                    <a:pt x="127846" y="3624"/>
                  </a:lnTo>
                  <a:lnTo>
                    <a:pt x="127727" y="3268"/>
                  </a:lnTo>
                  <a:lnTo>
                    <a:pt x="127608" y="2971"/>
                  </a:lnTo>
                  <a:lnTo>
                    <a:pt x="127370" y="2674"/>
                  </a:lnTo>
                  <a:lnTo>
                    <a:pt x="127014" y="2436"/>
                  </a:lnTo>
                  <a:lnTo>
                    <a:pt x="126717" y="2199"/>
                  </a:lnTo>
                  <a:lnTo>
                    <a:pt x="126361" y="2020"/>
                  </a:lnTo>
                  <a:lnTo>
                    <a:pt x="125588" y="1723"/>
                  </a:lnTo>
                  <a:lnTo>
                    <a:pt x="124757" y="1486"/>
                  </a:lnTo>
                  <a:lnTo>
                    <a:pt x="123865" y="1426"/>
                  </a:lnTo>
                  <a:lnTo>
                    <a:pt x="123093" y="1367"/>
                  </a:lnTo>
                  <a:lnTo>
                    <a:pt x="121667" y="1248"/>
                  </a:lnTo>
                  <a:lnTo>
                    <a:pt x="119647" y="1189"/>
                  </a:lnTo>
                  <a:lnTo>
                    <a:pt x="115905" y="1070"/>
                  </a:lnTo>
                  <a:lnTo>
                    <a:pt x="104380" y="832"/>
                  </a:lnTo>
                  <a:lnTo>
                    <a:pt x="88756" y="535"/>
                  </a:lnTo>
                  <a:lnTo>
                    <a:pt x="70755" y="298"/>
                  </a:lnTo>
                  <a:lnTo>
                    <a:pt x="52042" y="60"/>
                  </a:lnTo>
                  <a:lnTo>
                    <a:pt x="34398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1" name="Google Shape;171;p15"/>
            <p:cNvSpPr txBox="1"/>
            <p:nvPr/>
          </p:nvSpPr>
          <p:spPr>
            <a:xfrm>
              <a:off x="1251350" y="970829"/>
              <a:ext cx="6213900" cy="780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zh-HK" sz="2400" dirty="0">
                  <a:solidFill>
                    <a:schemeClr val="lt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附錄五</a:t>
              </a:r>
              <a:endParaRPr sz="2400" dirty="0">
                <a:solidFill>
                  <a:schemeClr val="lt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  <a:p>
              <a:pPr marL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HK" sz="24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教師違反專業操守個案(舉隅)</a:t>
              </a:r>
              <a:endParaRPr sz="2400" dirty="0">
                <a:solidFill>
                  <a:schemeClr val="lt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</p:txBody>
        </p:sp>
      </p:grpSp>
      <p:pic>
        <p:nvPicPr>
          <p:cNvPr id="173" name="Google Shape;173;p15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20694" y="1443002"/>
            <a:ext cx="307150" cy="31953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25DBA0F-9558-BA94-FA92-1D856A9D7D31}"/>
              </a:ext>
            </a:extLst>
          </p:cNvPr>
          <p:cNvGrpSpPr/>
          <p:nvPr/>
        </p:nvGrpSpPr>
        <p:grpSpPr>
          <a:xfrm>
            <a:off x="617195" y="1927510"/>
            <a:ext cx="7756967" cy="3528764"/>
            <a:chOff x="617195" y="1927510"/>
            <a:chExt cx="7756967" cy="3528764"/>
          </a:xfrm>
        </p:grpSpPr>
        <p:sp>
          <p:nvSpPr>
            <p:cNvPr id="169" name="Google Shape;169;p15"/>
            <p:cNvSpPr/>
            <p:nvPr/>
          </p:nvSpPr>
          <p:spPr>
            <a:xfrm>
              <a:off x="866825" y="1992375"/>
              <a:ext cx="7171500" cy="30372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2" name="Google Shape;172;p15"/>
            <p:cNvSpPr txBox="1"/>
            <p:nvPr/>
          </p:nvSpPr>
          <p:spPr>
            <a:xfrm>
              <a:off x="1251343" y="2059575"/>
              <a:ext cx="3265604" cy="29961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zh-HK" sz="1800" b="1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個案類別：</a:t>
              </a:r>
              <a:endParaRPr sz="1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(1) 虐待兒童</a:t>
              </a:r>
              <a:endParaRPr sz="1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(2) 管有非法用途的工具</a:t>
              </a:r>
              <a:endParaRPr sz="1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(3) 盜竊</a:t>
              </a:r>
              <a:endParaRPr sz="1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(4) 未經批准擔任校外工作</a:t>
              </a:r>
              <a:endParaRPr sz="1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(5) 洩露入學面試題目</a:t>
              </a:r>
              <a:endParaRPr sz="1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(6) 在社交通訊平台</a:t>
              </a:r>
              <a:r>
                <a:rPr lang="zh-HK" sz="18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言行不檢</a:t>
              </a:r>
              <a:endParaRPr sz="1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</p:txBody>
        </p:sp>
        <p:sp>
          <p:nvSpPr>
            <p:cNvPr id="174" name="Google Shape;174;p15"/>
            <p:cNvSpPr txBox="1"/>
            <p:nvPr/>
          </p:nvSpPr>
          <p:spPr>
            <a:xfrm>
              <a:off x="4712062" y="2363150"/>
              <a:ext cx="3662100" cy="30931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(7) 採用偏頗失實教材</a:t>
              </a:r>
              <a:endParaRPr sz="1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(8) 持續教授錯誤內容</a:t>
              </a:r>
              <a:endParaRPr sz="1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(9) 處理學生秩序失當</a:t>
              </a:r>
              <a:endParaRPr sz="1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(10) 向學生作出不道德行為</a:t>
              </a:r>
              <a:endParaRPr sz="1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HK" sz="1800" dirty="0">
                  <a:solidFill>
                    <a:schemeClr val="dk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BiauKai"/>
                </a:rPr>
                <a:t>(11) 不</a:t>
              </a:r>
              <a:r>
                <a:rPr lang="zh-HK" sz="18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恰當地與學生單獨進</a:t>
              </a:r>
              <a:endParaRPr sz="1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HK" sz="18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    </a:t>
              </a:r>
              <a:r>
                <a:rPr lang="zh-HK" sz="1800" dirty="0" smtClean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行</a:t>
              </a:r>
              <a:r>
                <a:rPr lang="zh-HK" sz="18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校外活動</a:t>
              </a:r>
              <a:endParaRPr sz="1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</p:txBody>
        </p:sp>
        <p:grpSp>
          <p:nvGrpSpPr>
            <p:cNvPr id="175" name="Google Shape;175;p15"/>
            <p:cNvGrpSpPr/>
            <p:nvPr/>
          </p:nvGrpSpPr>
          <p:grpSpPr>
            <a:xfrm>
              <a:off x="617195" y="1932750"/>
              <a:ext cx="7617407" cy="85075"/>
              <a:chOff x="238125" y="3502600"/>
              <a:chExt cx="7143775" cy="250000"/>
            </a:xfrm>
          </p:grpSpPr>
          <p:sp>
            <p:nvSpPr>
              <p:cNvPr id="176" name="Google Shape;176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77" name="Google Shape;177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fill="none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78" name="Google Shape;178;p15"/>
              <p:cNvSpPr/>
              <p:nvPr/>
            </p:nvSpPr>
            <p:spPr>
              <a:xfrm>
                <a:off x="238125" y="3502600"/>
                <a:ext cx="7143750" cy="25000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10000" extrusionOk="0">
                    <a:moveTo>
                      <a:pt x="205060" y="3218"/>
                    </a:moveTo>
                    <a:lnTo>
                      <a:pt x="210002" y="3333"/>
                    </a:lnTo>
                    <a:lnTo>
                      <a:pt x="215060" y="3448"/>
                    </a:lnTo>
                    <a:lnTo>
                      <a:pt x="218738" y="3678"/>
                    </a:lnTo>
                    <a:lnTo>
                      <a:pt x="222416" y="3908"/>
                    </a:lnTo>
                    <a:lnTo>
                      <a:pt x="222416" y="3908"/>
                    </a:lnTo>
                    <a:lnTo>
                      <a:pt x="190577" y="3333"/>
                    </a:lnTo>
                    <a:lnTo>
                      <a:pt x="191496" y="3333"/>
                    </a:lnTo>
                    <a:lnTo>
                      <a:pt x="205060" y="3218"/>
                    </a:lnTo>
                    <a:close/>
                    <a:moveTo>
                      <a:pt x="227956" y="5546"/>
                    </a:move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32071" y="5747"/>
                    </a:lnTo>
                    <a:lnTo>
                      <a:pt x="227956" y="5546"/>
                    </a:lnTo>
                    <a:close/>
                    <a:moveTo>
                      <a:pt x="13793" y="0"/>
                    </a:moveTo>
                    <a:lnTo>
                      <a:pt x="5977" y="690"/>
                    </a:lnTo>
                    <a:lnTo>
                      <a:pt x="5747" y="920"/>
                    </a:lnTo>
                    <a:lnTo>
                      <a:pt x="5287" y="1149"/>
                    </a:lnTo>
                    <a:lnTo>
                      <a:pt x="3103" y="1494"/>
                    </a:lnTo>
                    <a:lnTo>
                      <a:pt x="2874" y="1724"/>
                    </a:lnTo>
                    <a:lnTo>
                      <a:pt x="2759" y="2069"/>
                    </a:lnTo>
                    <a:lnTo>
                      <a:pt x="2644" y="2299"/>
                    </a:lnTo>
                    <a:lnTo>
                      <a:pt x="2529" y="2529"/>
                    </a:lnTo>
                    <a:lnTo>
                      <a:pt x="2414" y="2874"/>
                    </a:lnTo>
                    <a:lnTo>
                      <a:pt x="2184" y="3103"/>
                    </a:lnTo>
                    <a:lnTo>
                      <a:pt x="1494" y="3793"/>
                    </a:lnTo>
                    <a:lnTo>
                      <a:pt x="805" y="4368"/>
                    </a:lnTo>
                    <a:lnTo>
                      <a:pt x="115" y="4943"/>
                    </a:lnTo>
                    <a:lnTo>
                      <a:pt x="0" y="5287"/>
                    </a:lnTo>
                    <a:lnTo>
                      <a:pt x="0" y="5517"/>
                    </a:lnTo>
                    <a:lnTo>
                      <a:pt x="115" y="5747"/>
                    </a:lnTo>
                    <a:lnTo>
                      <a:pt x="345" y="5862"/>
                    </a:lnTo>
                    <a:lnTo>
                      <a:pt x="920" y="5862"/>
                    </a:lnTo>
                    <a:lnTo>
                      <a:pt x="2759" y="6092"/>
                    </a:lnTo>
                    <a:lnTo>
                      <a:pt x="4943" y="6322"/>
                    </a:lnTo>
                    <a:lnTo>
                      <a:pt x="6667" y="6667"/>
                    </a:lnTo>
                    <a:lnTo>
                      <a:pt x="6782" y="6667"/>
                    </a:lnTo>
                    <a:lnTo>
                      <a:pt x="6782" y="6782"/>
                    </a:lnTo>
                    <a:lnTo>
                      <a:pt x="6552" y="7012"/>
                    </a:lnTo>
                    <a:lnTo>
                      <a:pt x="6092" y="7241"/>
                    </a:lnTo>
                    <a:lnTo>
                      <a:pt x="5632" y="7586"/>
                    </a:lnTo>
                    <a:lnTo>
                      <a:pt x="7127" y="7586"/>
                    </a:lnTo>
                    <a:lnTo>
                      <a:pt x="7586" y="7701"/>
                    </a:lnTo>
                    <a:lnTo>
                      <a:pt x="7816" y="7816"/>
                    </a:lnTo>
                    <a:lnTo>
                      <a:pt x="7931" y="7931"/>
                    </a:lnTo>
                    <a:lnTo>
                      <a:pt x="7816" y="8046"/>
                    </a:lnTo>
                    <a:lnTo>
                      <a:pt x="7356" y="8276"/>
                    </a:lnTo>
                    <a:lnTo>
                      <a:pt x="8506" y="8391"/>
                    </a:lnTo>
                    <a:lnTo>
                      <a:pt x="7931" y="8966"/>
                    </a:lnTo>
                    <a:lnTo>
                      <a:pt x="15977" y="9540"/>
                    </a:lnTo>
                    <a:lnTo>
                      <a:pt x="20115" y="9885"/>
                    </a:lnTo>
                    <a:lnTo>
                      <a:pt x="24138" y="10000"/>
                    </a:lnTo>
                    <a:lnTo>
                      <a:pt x="26092" y="10000"/>
                    </a:lnTo>
                    <a:lnTo>
                      <a:pt x="28046" y="9885"/>
                    </a:lnTo>
                    <a:lnTo>
                      <a:pt x="30460" y="9655"/>
                    </a:lnTo>
                    <a:lnTo>
                      <a:pt x="33104" y="9310"/>
                    </a:lnTo>
                    <a:lnTo>
                      <a:pt x="35058" y="9310"/>
                    </a:lnTo>
                    <a:lnTo>
                      <a:pt x="36207" y="9425"/>
                    </a:lnTo>
                    <a:lnTo>
                      <a:pt x="36782" y="9195"/>
                    </a:lnTo>
                    <a:lnTo>
                      <a:pt x="37012" y="8851"/>
                    </a:lnTo>
                    <a:lnTo>
                      <a:pt x="37242" y="8621"/>
                    </a:lnTo>
                    <a:lnTo>
                      <a:pt x="37472" y="8276"/>
                    </a:lnTo>
                    <a:lnTo>
                      <a:pt x="42299" y="8621"/>
                    </a:lnTo>
                    <a:lnTo>
                      <a:pt x="44943" y="8736"/>
                    </a:lnTo>
                    <a:lnTo>
                      <a:pt x="47472" y="8851"/>
                    </a:lnTo>
                    <a:lnTo>
                      <a:pt x="49311" y="8736"/>
                    </a:lnTo>
                    <a:lnTo>
                      <a:pt x="50805" y="8621"/>
                    </a:lnTo>
                    <a:lnTo>
                      <a:pt x="51380" y="8506"/>
                    </a:lnTo>
                    <a:lnTo>
                      <a:pt x="51725" y="8391"/>
                    </a:lnTo>
                    <a:lnTo>
                      <a:pt x="51955" y="8161"/>
                    </a:lnTo>
                    <a:lnTo>
                      <a:pt x="51955" y="7931"/>
                    </a:lnTo>
                    <a:lnTo>
                      <a:pt x="52529" y="7931"/>
                    </a:lnTo>
                    <a:lnTo>
                      <a:pt x="54598" y="7816"/>
                    </a:lnTo>
                    <a:lnTo>
                      <a:pt x="56322" y="7701"/>
                    </a:lnTo>
                    <a:lnTo>
                      <a:pt x="58162" y="7471"/>
                    </a:lnTo>
                    <a:lnTo>
                      <a:pt x="60460" y="7356"/>
                    </a:lnTo>
                    <a:lnTo>
                      <a:pt x="78736" y="7012"/>
                    </a:lnTo>
                    <a:lnTo>
                      <a:pt x="108392" y="7012"/>
                    </a:lnTo>
                    <a:lnTo>
                      <a:pt x="118967" y="7126"/>
                    </a:lnTo>
                    <a:lnTo>
                      <a:pt x="129082" y="7241"/>
                    </a:lnTo>
                    <a:lnTo>
                      <a:pt x="139197" y="7356"/>
                    </a:lnTo>
                    <a:lnTo>
                      <a:pt x="150806" y="7241"/>
                    </a:lnTo>
                    <a:lnTo>
                      <a:pt x="156783" y="7126"/>
                    </a:lnTo>
                    <a:lnTo>
                      <a:pt x="162990" y="6897"/>
                    </a:lnTo>
                    <a:lnTo>
                      <a:pt x="172416" y="6552"/>
                    </a:lnTo>
                    <a:lnTo>
                      <a:pt x="181841" y="6322"/>
                    </a:lnTo>
                    <a:lnTo>
                      <a:pt x="191381" y="6207"/>
                    </a:lnTo>
                    <a:lnTo>
                      <a:pt x="200692" y="6092"/>
                    </a:lnTo>
                    <a:lnTo>
                      <a:pt x="214715" y="6207"/>
                    </a:lnTo>
                    <a:lnTo>
                      <a:pt x="228163" y="6437"/>
                    </a:lnTo>
                    <a:lnTo>
                      <a:pt x="240692" y="6782"/>
                    </a:lnTo>
                    <a:lnTo>
                      <a:pt x="252072" y="7126"/>
                    </a:lnTo>
                    <a:lnTo>
                      <a:pt x="270807" y="7816"/>
                    </a:lnTo>
                    <a:lnTo>
                      <a:pt x="282187" y="8276"/>
                    </a:lnTo>
                    <a:lnTo>
                      <a:pt x="285750" y="7816"/>
                    </a:lnTo>
                    <a:lnTo>
                      <a:pt x="281957" y="7356"/>
                    </a:lnTo>
                    <a:lnTo>
                      <a:pt x="276669" y="7012"/>
                    </a:lnTo>
                    <a:lnTo>
                      <a:pt x="270348" y="6782"/>
                    </a:lnTo>
                    <a:lnTo>
                      <a:pt x="263451" y="6552"/>
                    </a:lnTo>
                    <a:lnTo>
                      <a:pt x="249543" y="6207"/>
                    </a:ln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50692" y="6092"/>
                    </a:lnTo>
                    <a:lnTo>
                      <a:pt x="237129" y="4943"/>
                    </a:lnTo>
                    <a:lnTo>
                      <a:pt x="234600" y="4713"/>
                    </a:lnTo>
                    <a:lnTo>
                      <a:pt x="225290" y="4598"/>
                    </a:lnTo>
                    <a:lnTo>
                      <a:pt x="204715" y="4368"/>
                    </a:lnTo>
                    <a:lnTo>
                      <a:pt x="194485" y="4253"/>
                    </a:lnTo>
                    <a:lnTo>
                      <a:pt x="184255" y="4023"/>
                    </a:lnTo>
                    <a:lnTo>
                      <a:pt x="173795" y="3908"/>
                    </a:lnTo>
                    <a:lnTo>
                      <a:pt x="168163" y="3793"/>
                    </a:lnTo>
                    <a:lnTo>
                      <a:pt x="163565" y="3563"/>
                    </a:lnTo>
                    <a:lnTo>
                      <a:pt x="224140" y="4023"/>
                    </a:lnTo>
                    <a:lnTo>
                      <a:pt x="222416" y="3908"/>
                    </a:lnTo>
                    <a:lnTo>
                      <a:pt x="227244" y="4023"/>
                    </a:lnTo>
                    <a:lnTo>
                      <a:pt x="228623" y="3908"/>
                    </a:lnTo>
                    <a:lnTo>
                      <a:pt x="227589" y="3678"/>
                    </a:lnTo>
                    <a:lnTo>
                      <a:pt x="225864" y="3563"/>
                    </a:lnTo>
                    <a:lnTo>
                      <a:pt x="220807" y="3103"/>
                    </a:lnTo>
                    <a:lnTo>
                      <a:pt x="214140" y="2759"/>
                    </a:lnTo>
                    <a:lnTo>
                      <a:pt x="206439" y="2414"/>
                    </a:lnTo>
                    <a:lnTo>
                      <a:pt x="190921" y="1839"/>
                    </a:lnTo>
                    <a:lnTo>
                      <a:pt x="184370" y="1609"/>
                    </a:lnTo>
                    <a:lnTo>
                      <a:pt x="178048" y="1609"/>
                    </a:lnTo>
                    <a:lnTo>
                      <a:pt x="174140" y="1839"/>
                    </a:lnTo>
                    <a:lnTo>
                      <a:pt x="170232" y="2184"/>
                    </a:lnTo>
                    <a:lnTo>
                      <a:pt x="166324" y="2529"/>
                    </a:lnTo>
                    <a:lnTo>
                      <a:pt x="162071" y="2644"/>
                    </a:lnTo>
                    <a:lnTo>
                      <a:pt x="156898" y="2644"/>
                    </a:lnTo>
                    <a:lnTo>
                      <a:pt x="156323" y="2874"/>
                    </a:lnTo>
                    <a:lnTo>
                      <a:pt x="155289" y="2989"/>
                    </a:lnTo>
                    <a:lnTo>
                      <a:pt x="154484" y="2989"/>
                    </a:lnTo>
                    <a:lnTo>
                      <a:pt x="150691" y="2874"/>
                    </a:lnTo>
                    <a:lnTo>
                      <a:pt x="145749" y="2874"/>
                    </a:lnTo>
                    <a:lnTo>
                      <a:pt x="144369" y="2989"/>
                    </a:lnTo>
                    <a:lnTo>
                      <a:pt x="144139" y="2989"/>
                    </a:lnTo>
                    <a:lnTo>
                      <a:pt x="143220" y="2874"/>
                    </a:lnTo>
                    <a:lnTo>
                      <a:pt x="142185" y="2759"/>
                    </a:lnTo>
                    <a:lnTo>
                      <a:pt x="139772" y="2184"/>
                    </a:lnTo>
                    <a:lnTo>
                      <a:pt x="137588" y="1609"/>
                    </a:lnTo>
                    <a:lnTo>
                      <a:pt x="136783" y="1494"/>
                    </a:lnTo>
                    <a:lnTo>
                      <a:pt x="136093" y="1379"/>
                    </a:lnTo>
                    <a:lnTo>
                      <a:pt x="135863" y="1379"/>
                    </a:lnTo>
                    <a:lnTo>
                      <a:pt x="135174" y="1954"/>
                    </a:lnTo>
                    <a:lnTo>
                      <a:pt x="134944" y="2184"/>
                    </a:lnTo>
                    <a:lnTo>
                      <a:pt x="134714" y="2184"/>
                    </a:lnTo>
                    <a:lnTo>
                      <a:pt x="133565" y="1954"/>
                    </a:lnTo>
                    <a:lnTo>
                      <a:pt x="132300" y="1839"/>
                    </a:lnTo>
                    <a:lnTo>
                      <a:pt x="130461" y="1724"/>
                    </a:lnTo>
                    <a:lnTo>
                      <a:pt x="129771" y="1724"/>
                    </a:lnTo>
                    <a:lnTo>
                      <a:pt x="128852" y="1954"/>
                    </a:lnTo>
                    <a:lnTo>
                      <a:pt x="127817" y="2069"/>
                    </a:lnTo>
                    <a:lnTo>
                      <a:pt x="126898" y="2184"/>
                    </a:lnTo>
                    <a:lnTo>
                      <a:pt x="126668" y="2184"/>
                    </a:lnTo>
                    <a:lnTo>
                      <a:pt x="124024" y="2069"/>
                    </a:lnTo>
                    <a:lnTo>
                      <a:pt x="122415" y="2069"/>
                    </a:lnTo>
                    <a:lnTo>
                      <a:pt x="120806" y="2184"/>
                    </a:lnTo>
                    <a:lnTo>
                      <a:pt x="119082" y="2299"/>
                    </a:lnTo>
                    <a:lnTo>
                      <a:pt x="116783" y="2414"/>
                    </a:lnTo>
                    <a:lnTo>
                      <a:pt x="114599" y="2529"/>
                    </a:lnTo>
                    <a:lnTo>
                      <a:pt x="112760" y="2644"/>
                    </a:lnTo>
                    <a:lnTo>
                      <a:pt x="110001" y="2529"/>
                    </a:lnTo>
                    <a:lnTo>
                      <a:pt x="105173" y="2529"/>
                    </a:lnTo>
                    <a:lnTo>
                      <a:pt x="102070" y="2874"/>
                    </a:lnTo>
                    <a:lnTo>
                      <a:pt x="96668" y="3333"/>
                    </a:lnTo>
                    <a:lnTo>
                      <a:pt x="91725" y="3563"/>
                    </a:lnTo>
                    <a:lnTo>
                      <a:pt x="89771" y="3563"/>
                    </a:lnTo>
                    <a:lnTo>
                      <a:pt x="85058" y="3678"/>
                    </a:lnTo>
                    <a:lnTo>
                      <a:pt x="80805" y="3678"/>
                    </a:lnTo>
                    <a:lnTo>
                      <a:pt x="77242" y="3563"/>
                    </a:lnTo>
                    <a:lnTo>
                      <a:pt x="75403" y="3448"/>
                    </a:lnTo>
                    <a:lnTo>
                      <a:pt x="73564" y="3218"/>
                    </a:lnTo>
                    <a:lnTo>
                      <a:pt x="70346" y="3448"/>
                    </a:lnTo>
                    <a:lnTo>
                      <a:pt x="66897" y="3563"/>
                    </a:lnTo>
                    <a:lnTo>
                      <a:pt x="63219" y="3448"/>
                    </a:lnTo>
                    <a:lnTo>
                      <a:pt x="59426" y="3333"/>
                    </a:lnTo>
                    <a:lnTo>
                      <a:pt x="55748" y="3218"/>
                    </a:lnTo>
                    <a:lnTo>
                      <a:pt x="48506" y="3218"/>
                    </a:lnTo>
                    <a:lnTo>
                      <a:pt x="44483" y="3103"/>
                    </a:lnTo>
                    <a:lnTo>
                      <a:pt x="41150" y="2874"/>
                    </a:lnTo>
                    <a:lnTo>
                      <a:pt x="33908" y="2069"/>
                    </a:lnTo>
                    <a:lnTo>
                      <a:pt x="31495" y="1954"/>
                    </a:lnTo>
                    <a:lnTo>
                      <a:pt x="30460" y="1839"/>
                    </a:lnTo>
                    <a:lnTo>
                      <a:pt x="29655" y="1839"/>
                    </a:lnTo>
                    <a:lnTo>
                      <a:pt x="29081" y="1724"/>
                    </a:lnTo>
                    <a:lnTo>
                      <a:pt x="27012" y="1954"/>
                    </a:lnTo>
                    <a:lnTo>
                      <a:pt x="25862" y="2069"/>
                    </a:lnTo>
                    <a:lnTo>
                      <a:pt x="24253" y="2069"/>
                    </a:lnTo>
                    <a:lnTo>
                      <a:pt x="24713" y="1609"/>
                    </a:lnTo>
                    <a:lnTo>
                      <a:pt x="22299" y="1494"/>
                    </a:lnTo>
                    <a:lnTo>
                      <a:pt x="21954" y="1494"/>
                    </a:lnTo>
                    <a:lnTo>
                      <a:pt x="21839" y="1379"/>
                    </a:lnTo>
                    <a:lnTo>
                      <a:pt x="21954" y="1264"/>
                    </a:lnTo>
                    <a:lnTo>
                      <a:pt x="22184" y="1035"/>
                    </a:lnTo>
                    <a:lnTo>
                      <a:pt x="22184" y="805"/>
                    </a:lnTo>
                    <a:lnTo>
                      <a:pt x="22069" y="690"/>
                    </a:lnTo>
                    <a:lnTo>
                      <a:pt x="21494" y="575"/>
                    </a:lnTo>
                    <a:lnTo>
                      <a:pt x="17701" y="230"/>
                    </a:lnTo>
                    <a:lnTo>
                      <a:pt x="13793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79" name="Google Shape;179;p15"/>
              <p:cNvSpPr/>
              <p:nvPr/>
            </p:nvSpPr>
            <p:spPr>
              <a:xfrm>
                <a:off x="5913450" y="3640525"/>
                <a:ext cx="2787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11151" h="346" fill="none" extrusionOk="0">
                    <a:moveTo>
                      <a:pt x="11150" y="345"/>
                    </a:moveTo>
                    <a:lnTo>
                      <a:pt x="11150" y="345"/>
                    </a:lnTo>
                    <a:lnTo>
                      <a:pt x="5058" y="230"/>
                    </a:lnTo>
                    <a:lnTo>
                      <a:pt x="346" y="0"/>
                    </a:lnTo>
                    <a:lnTo>
                      <a:pt x="346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1150" y="345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0" name="Google Shape;180;p15"/>
              <p:cNvSpPr/>
              <p:nvPr/>
            </p:nvSpPr>
            <p:spPr>
              <a:xfrm>
                <a:off x="238125" y="3626150"/>
                <a:ext cx="7143750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5058" fill="none" extrusionOk="0">
                    <a:moveTo>
                      <a:pt x="237129" y="1"/>
                    </a:moveTo>
                    <a:lnTo>
                      <a:pt x="115" y="1"/>
                    </a:lnTo>
                    <a:lnTo>
                      <a:pt x="115" y="1"/>
                    </a:lnTo>
                    <a:lnTo>
                      <a:pt x="0" y="345"/>
                    </a:lnTo>
                    <a:lnTo>
                      <a:pt x="0" y="575"/>
                    </a:lnTo>
                    <a:lnTo>
                      <a:pt x="115" y="805"/>
                    </a:lnTo>
                    <a:lnTo>
                      <a:pt x="115" y="805"/>
                    </a:lnTo>
                    <a:lnTo>
                      <a:pt x="345" y="920"/>
                    </a:lnTo>
                    <a:lnTo>
                      <a:pt x="920" y="920"/>
                    </a:lnTo>
                    <a:lnTo>
                      <a:pt x="2759" y="1150"/>
                    </a:lnTo>
                    <a:lnTo>
                      <a:pt x="4943" y="1380"/>
                    </a:lnTo>
                    <a:lnTo>
                      <a:pt x="6667" y="1725"/>
                    </a:lnTo>
                    <a:lnTo>
                      <a:pt x="6667" y="1725"/>
                    </a:lnTo>
                    <a:lnTo>
                      <a:pt x="6782" y="1725"/>
                    </a:lnTo>
                    <a:lnTo>
                      <a:pt x="6782" y="1840"/>
                    </a:lnTo>
                    <a:lnTo>
                      <a:pt x="6552" y="2070"/>
                    </a:lnTo>
                    <a:lnTo>
                      <a:pt x="6092" y="2299"/>
                    </a:lnTo>
                    <a:lnTo>
                      <a:pt x="5632" y="2644"/>
                    </a:lnTo>
                    <a:lnTo>
                      <a:pt x="5632" y="2644"/>
                    </a:lnTo>
                    <a:lnTo>
                      <a:pt x="7127" y="2644"/>
                    </a:lnTo>
                    <a:lnTo>
                      <a:pt x="7586" y="2759"/>
                    </a:lnTo>
                    <a:lnTo>
                      <a:pt x="7816" y="2874"/>
                    </a:lnTo>
                    <a:lnTo>
                      <a:pt x="7931" y="2989"/>
                    </a:lnTo>
                    <a:lnTo>
                      <a:pt x="7816" y="3104"/>
                    </a:lnTo>
                    <a:lnTo>
                      <a:pt x="7356" y="3334"/>
                    </a:lnTo>
                    <a:lnTo>
                      <a:pt x="7356" y="3334"/>
                    </a:lnTo>
                    <a:lnTo>
                      <a:pt x="8506" y="3449"/>
                    </a:lnTo>
                    <a:lnTo>
                      <a:pt x="8506" y="3449"/>
                    </a:lnTo>
                    <a:lnTo>
                      <a:pt x="7931" y="4024"/>
                    </a:lnTo>
                    <a:lnTo>
                      <a:pt x="7931" y="4024"/>
                    </a:lnTo>
                    <a:lnTo>
                      <a:pt x="15977" y="4598"/>
                    </a:lnTo>
                    <a:lnTo>
                      <a:pt x="20115" y="4943"/>
                    </a:lnTo>
                    <a:lnTo>
                      <a:pt x="24138" y="5058"/>
                    </a:lnTo>
                    <a:lnTo>
                      <a:pt x="24138" y="5058"/>
                    </a:lnTo>
                    <a:lnTo>
                      <a:pt x="26092" y="5058"/>
                    </a:lnTo>
                    <a:lnTo>
                      <a:pt x="28046" y="4943"/>
                    </a:lnTo>
                    <a:lnTo>
                      <a:pt x="28046" y="4943"/>
                    </a:lnTo>
                    <a:lnTo>
                      <a:pt x="30460" y="4713"/>
                    </a:lnTo>
                    <a:lnTo>
                      <a:pt x="33104" y="4368"/>
                    </a:lnTo>
                    <a:lnTo>
                      <a:pt x="33104" y="4368"/>
                    </a:lnTo>
                    <a:lnTo>
                      <a:pt x="33564" y="4368"/>
                    </a:lnTo>
                    <a:lnTo>
                      <a:pt x="33564" y="4368"/>
                    </a:lnTo>
                    <a:lnTo>
                      <a:pt x="35058" y="4368"/>
                    </a:lnTo>
                    <a:lnTo>
                      <a:pt x="36207" y="4483"/>
                    </a:lnTo>
                    <a:lnTo>
                      <a:pt x="36207" y="4483"/>
                    </a:lnTo>
                    <a:lnTo>
                      <a:pt x="36782" y="4253"/>
                    </a:lnTo>
                    <a:lnTo>
                      <a:pt x="37012" y="3909"/>
                    </a:lnTo>
                    <a:lnTo>
                      <a:pt x="37242" y="3679"/>
                    </a:lnTo>
                    <a:lnTo>
                      <a:pt x="37472" y="3334"/>
                    </a:lnTo>
                    <a:lnTo>
                      <a:pt x="37472" y="3334"/>
                    </a:lnTo>
                    <a:lnTo>
                      <a:pt x="42299" y="3679"/>
                    </a:lnTo>
                    <a:lnTo>
                      <a:pt x="44943" y="3794"/>
                    </a:lnTo>
                    <a:lnTo>
                      <a:pt x="47472" y="3909"/>
                    </a:lnTo>
                    <a:lnTo>
                      <a:pt x="47472" y="3909"/>
                    </a:lnTo>
                    <a:lnTo>
                      <a:pt x="49311" y="3794"/>
                    </a:lnTo>
                    <a:lnTo>
                      <a:pt x="50805" y="3679"/>
                    </a:lnTo>
                    <a:lnTo>
                      <a:pt x="51380" y="3564"/>
                    </a:lnTo>
                    <a:lnTo>
                      <a:pt x="51725" y="3449"/>
                    </a:lnTo>
                    <a:lnTo>
                      <a:pt x="51955" y="3219"/>
                    </a:lnTo>
                    <a:lnTo>
                      <a:pt x="51955" y="2989"/>
                    </a:lnTo>
                    <a:lnTo>
                      <a:pt x="51955" y="2989"/>
                    </a:lnTo>
                    <a:lnTo>
                      <a:pt x="52529" y="2989"/>
                    </a:lnTo>
                    <a:lnTo>
                      <a:pt x="52529" y="2989"/>
                    </a:lnTo>
                    <a:lnTo>
                      <a:pt x="54598" y="2874"/>
                    </a:lnTo>
                    <a:lnTo>
                      <a:pt x="56322" y="2759"/>
                    </a:lnTo>
                    <a:lnTo>
                      <a:pt x="58162" y="2529"/>
                    </a:lnTo>
                    <a:lnTo>
                      <a:pt x="60460" y="2414"/>
                    </a:lnTo>
                    <a:lnTo>
                      <a:pt x="60460" y="2414"/>
                    </a:lnTo>
                    <a:lnTo>
                      <a:pt x="78736" y="2070"/>
                    </a:lnTo>
                    <a:lnTo>
                      <a:pt x="78736" y="2070"/>
                    </a:lnTo>
                    <a:lnTo>
                      <a:pt x="85633" y="2070"/>
                    </a:lnTo>
                    <a:lnTo>
                      <a:pt x="85633" y="2070"/>
                    </a:lnTo>
                    <a:lnTo>
                      <a:pt x="89196" y="2070"/>
                    </a:lnTo>
                    <a:lnTo>
                      <a:pt x="89196" y="2070"/>
                    </a:lnTo>
                    <a:lnTo>
                      <a:pt x="92875" y="2070"/>
                    </a:lnTo>
                    <a:lnTo>
                      <a:pt x="92875" y="2070"/>
                    </a:lnTo>
                    <a:lnTo>
                      <a:pt x="97472" y="2070"/>
                    </a:lnTo>
                    <a:lnTo>
                      <a:pt x="97472" y="2070"/>
                    </a:lnTo>
                    <a:lnTo>
                      <a:pt x="108392" y="2070"/>
                    </a:lnTo>
                    <a:lnTo>
                      <a:pt x="118967" y="2184"/>
                    </a:lnTo>
                    <a:lnTo>
                      <a:pt x="118967" y="2184"/>
                    </a:lnTo>
                    <a:lnTo>
                      <a:pt x="129082" y="2299"/>
                    </a:lnTo>
                    <a:lnTo>
                      <a:pt x="139197" y="2414"/>
                    </a:lnTo>
                    <a:lnTo>
                      <a:pt x="139197" y="2414"/>
                    </a:lnTo>
                    <a:lnTo>
                      <a:pt x="150806" y="2299"/>
                    </a:lnTo>
                    <a:lnTo>
                      <a:pt x="156783" y="2184"/>
                    </a:lnTo>
                    <a:lnTo>
                      <a:pt x="162990" y="1955"/>
                    </a:lnTo>
                    <a:lnTo>
                      <a:pt x="162990" y="1955"/>
                    </a:lnTo>
                    <a:lnTo>
                      <a:pt x="172416" y="1610"/>
                    </a:lnTo>
                    <a:lnTo>
                      <a:pt x="181841" y="1380"/>
                    </a:lnTo>
                    <a:lnTo>
                      <a:pt x="191381" y="1265"/>
                    </a:lnTo>
                    <a:lnTo>
                      <a:pt x="200692" y="1150"/>
                    </a:lnTo>
                    <a:lnTo>
                      <a:pt x="200692" y="1150"/>
                    </a:lnTo>
                    <a:lnTo>
                      <a:pt x="214715" y="1265"/>
                    </a:lnTo>
                    <a:lnTo>
                      <a:pt x="228163" y="1495"/>
                    </a:lnTo>
                    <a:lnTo>
                      <a:pt x="240692" y="1840"/>
                    </a:lnTo>
                    <a:lnTo>
                      <a:pt x="252072" y="2184"/>
                    </a:lnTo>
                    <a:lnTo>
                      <a:pt x="270807" y="2874"/>
                    </a:lnTo>
                    <a:lnTo>
                      <a:pt x="282187" y="3334"/>
                    </a:lnTo>
                    <a:lnTo>
                      <a:pt x="285750" y="2874"/>
                    </a:lnTo>
                    <a:lnTo>
                      <a:pt x="285750" y="2874"/>
                    </a:lnTo>
                    <a:lnTo>
                      <a:pt x="281957" y="2414"/>
                    </a:lnTo>
                    <a:lnTo>
                      <a:pt x="276669" y="2070"/>
                    </a:lnTo>
                    <a:lnTo>
                      <a:pt x="270348" y="1840"/>
                    </a:lnTo>
                    <a:lnTo>
                      <a:pt x="263451" y="1610"/>
                    </a:lnTo>
                    <a:lnTo>
                      <a:pt x="249543" y="1265"/>
                    </a:lnTo>
                    <a:lnTo>
                      <a:pt x="238163" y="920"/>
                    </a:lnTo>
                    <a:lnTo>
                      <a:pt x="238163" y="920"/>
                    </a:lnTo>
                    <a:lnTo>
                      <a:pt x="250692" y="1150"/>
                    </a:lnTo>
                    <a:lnTo>
                      <a:pt x="250692" y="1150"/>
                    </a:lnTo>
                    <a:lnTo>
                      <a:pt x="237129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1" name="Google Shape;181;p15"/>
              <p:cNvSpPr/>
              <p:nvPr/>
            </p:nvSpPr>
            <p:spPr>
              <a:xfrm>
                <a:off x="240975" y="3502600"/>
                <a:ext cx="5925375" cy="12357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4943" fill="none" extrusionOk="0">
                    <a:moveTo>
                      <a:pt x="13679" y="0"/>
                    </a:moveTo>
                    <a:lnTo>
                      <a:pt x="13679" y="0"/>
                    </a:lnTo>
                    <a:lnTo>
                      <a:pt x="5863" y="690"/>
                    </a:lnTo>
                    <a:lnTo>
                      <a:pt x="5863" y="690"/>
                    </a:lnTo>
                    <a:lnTo>
                      <a:pt x="5633" y="920"/>
                    </a:lnTo>
                    <a:lnTo>
                      <a:pt x="5173" y="1149"/>
                    </a:lnTo>
                    <a:lnTo>
                      <a:pt x="5173" y="1149"/>
                    </a:lnTo>
                    <a:lnTo>
                      <a:pt x="2989" y="1494"/>
                    </a:lnTo>
                    <a:lnTo>
                      <a:pt x="2989" y="1494"/>
                    </a:lnTo>
                    <a:lnTo>
                      <a:pt x="2760" y="1724"/>
                    </a:lnTo>
                    <a:lnTo>
                      <a:pt x="2645" y="2069"/>
                    </a:lnTo>
                    <a:lnTo>
                      <a:pt x="2530" y="2299"/>
                    </a:lnTo>
                    <a:lnTo>
                      <a:pt x="2415" y="2529"/>
                    </a:lnTo>
                    <a:lnTo>
                      <a:pt x="2415" y="2529"/>
                    </a:lnTo>
                    <a:lnTo>
                      <a:pt x="2300" y="2874"/>
                    </a:lnTo>
                    <a:lnTo>
                      <a:pt x="2070" y="3103"/>
                    </a:lnTo>
                    <a:lnTo>
                      <a:pt x="1380" y="3793"/>
                    </a:lnTo>
                    <a:lnTo>
                      <a:pt x="691" y="4368"/>
                    </a:lnTo>
                    <a:lnTo>
                      <a:pt x="1" y="4943"/>
                    </a:lnTo>
                    <a:lnTo>
                      <a:pt x="1" y="4943"/>
                    </a:lnTo>
                    <a:lnTo>
                      <a:pt x="237015" y="4943"/>
                    </a:lnTo>
                    <a:lnTo>
                      <a:pt x="237015" y="4943"/>
                    </a:lnTo>
                    <a:lnTo>
                      <a:pt x="234486" y="4713"/>
                    </a:lnTo>
                    <a:lnTo>
                      <a:pt x="234486" y="4713"/>
                    </a:lnTo>
                    <a:lnTo>
                      <a:pt x="225176" y="4598"/>
                    </a:lnTo>
                    <a:lnTo>
                      <a:pt x="225176" y="4598"/>
                    </a:lnTo>
                    <a:lnTo>
                      <a:pt x="204601" y="4368"/>
                    </a:lnTo>
                    <a:lnTo>
                      <a:pt x="194371" y="4253"/>
                    </a:lnTo>
                    <a:lnTo>
                      <a:pt x="184141" y="4023"/>
                    </a:lnTo>
                    <a:lnTo>
                      <a:pt x="184141" y="4023"/>
                    </a:lnTo>
                    <a:lnTo>
                      <a:pt x="173681" y="3908"/>
                    </a:lnTo>
                    <a:lnTo>
                      <a:pt x="168049" y="3793"/>
                    </a:lnTo>
                    <a:lnTo>
                      <a:pt x="163451" y="3563"/>
                    </a:lnTo>
                    <a:lnTo>
                      <a:pt x="224026" y="4023"/>
                    </a:lnTo>
                    <a:lnTo>
                      <a:pt x="224026" y="4023"/>
                    </a:lnTo>
                    <a:lnTo>
                      <a:pt x="222302" y="390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85060" y="321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91382" y="3333"/>
                    </a:lnTo>
                    <a:lnTo>
                      <a:pt x="191382" y="3333"/>
                    </a:lnTo>
                    <a:lnTo>
                      <a:pt x="204946" y="3218"/>
                    </a:lnTo>
                    <a:lnTo>
                      <a:pt x="204946" y="3218"/>
                    </a:lnTo>
                    <a:lnTo>
                      <a:pt x="209888" y="3333"/>
                    </a:lnTo>
                    <a:lnTo>
                      <a:pt x="214946" y="3448"/>
                    </a:lnTo>
                    <a:lnTo>
                      <a:pt x="214946" y="3448"/>
                    </a:lnTo>
                    <a:lnTo>
                      <a:pt x="218624" y="3678"/>
                    </a:lnTo>
                    <a:lnTo>
                      <a:pt x="222302" y="3908"/>
                    </a:lnTo>
                    <a:lnTo>
                      <a:pt x="227130" y="4023"/>
                    </a:lnTo>
                    <a:lnTo>
                      <a:pt x="227130" y="4023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7475" y="3678"/>
                    </a:lnTo>
                    <a:lnTo>
                      <a:pt x="225750" y="3563"/>
                    </a:lnTo>
                    <a:lnTo>
                      <a:pt x="220693" y="3103"/>
                    </a:lnTo>
                    <a:lnTo>
                      <a:pt x="214026" y="2759"/>
                    </a:lnTo>
                    <a:lnTo>
                      <a:pt x="206325" y="2414"/>
                    </a:lnTo>
                    <a:lnTo>
                      <a:pt x="190807" y="1839"/>
                    </a:lnTo>
                    <a:lnTo>
                      <a:pt x="184256" y="1609"/>
                    </a:lnTo>
                    <a:lnTo>
                      <a:pt x="179543" y="1609"/>
                    </a:lnTo>
                    <a:lnTo>
                      <a:pt x="179543" y="1609"/>
                    </a:lnTo>
                    <a:lnTo>
                      <a:pt x="177934" y="1609"/>
                    </a:lnTo>
                    <a:lnTo>
                      <a:pt x="177934" y="1609"/>
                    </a:lnTo>
                    <a:lnTo>
                      <a:pt x="174026" y="1839"/>
                    </a:lnTo>
                    <a:lnTo>
                      <a:pt x="170118" y="2184"/>
                    </a:lnTo>
                    <a:lnTo>
                      <a:pt x="166210" y="2529"/>
                    </a:lnTo>
                    <a:lnTo>
                      <a:pt x="161957" y="2644"/>
                    </a:lnTo>
                    <a:lnTo>
                      <a:pt x="161957" y="2644"/>
                    </a:lnTo>
                    <a:lnTo>
                      <a:pt x="161497" y="2644"/>
                    </a:lnTo>
                    <a:lnTo>
                      <a:pt x="161497" y="2644"/>
                    </a:lnTo>
                    <a:lnTo>
                      <a:pt x="159773" y="2644"/>
                    </a:lnTo>
                    <a:lnTo>
                      <a:pt x="159773" y="2644"/>
                    </a:lnTo>
                    <a:lnTo>
                      <a:pt x="158163" y="2644"/>
                    </a:lnTo>
                    <a:lnTo>
                      <a:pt x="158163" y="2644"/>
                    </a:lnTo>
                    <a:lnTo>
                      <a:pt x="156784" y="2644"/>
                    </a:lnTo>
                    <a:lnTo>
                      <a:pt x="156784" y="2644"/>
                    </a:lnTo>
                    <a:lnTo>
                      <a:pt x="156209" y="2874"/>
                    </a:lnTo>
                    <a:lnTo>
                      <a:pt x="155175" y="2989"/>
                    </a:lnTo>
                    <a:lnTo>
                      <a:pt x="155175" y="2989"/>
                    </a:lnTo>
                    <a:lnTo>
                      <a:pt x="154370" y="2989"/>
                    </a:lnTo>
                    <a:lnTo>
                      <a:pt x="154370" y="2989"/>
                    </a:lnTo>
                    <a:lnTo>
                      <a:pt x="150577" y="2874"/>
                    </a:lnTo>
                    <a:lnTo>
                      <a:pt x="150577" y="2874"/>
                    </a:lnTo>
                    <a:lnTo>
                      <a:pt x="147129" y="2874"/>
                    </a:lnTo>
                    <a:lnTo>
                      <a:pt x="147129" y="2874"/>
                    </a:lnTo>
                    <a:lnTo>
                      <a:pt x="145635" y="2874"/>
                    </a:lnTo>
                    <a:lnTo>
                      <a:pt x="144255" y="2989"/>
                    </a:lnTo>
                    <a:lnTo>
                      <a:pt x="144255" y="2989"/>
                    </a:lnTo>
                    <a:lnTo>
                      <a:pt x="144025" y="2989"/>
                    </a:lnTo>
                    <a:lnTo>
                      <a:pt x="144025" y="2989"/>
                    </a:lnTo>
                    <a:lnTo>
                      <a:pt x="143106" y="2874"/>
                    </a:lnTo>
                    <a:lnTo>
                      <a:pt x="142071" y="2759"/>
                    </a:lnTo>
                    <a:lnTo>
                      <a:pt x="139658" y="2184"/>
                    </a:lnTo>
                    <a:lnTo>
                      <a:pt x="139658" y="2184"/>
                    </a:lnTo>
                    <a:lnTo>
                      <a:pt x="137474" y="1609"/>
                    </a:lnTo>
                    <a:lnTo>
                      <a:pt x="136669" y="1494"/>
                    </a:lnTo>
                    <a:lnTo>
                      <a:pt x="135979" y="1379"/>
                    </a:lnTo>
                    <a:lnTo>
                      <a:pt x="135979" y="1379"/>
                    </a:lnTo>
                    <a:lnTo>
                      <a:pt x="135749" y="1379"/>
                    </a:lnTo>
                    <a:lnTo>
                      <a:pt x="135749" y="1379"/>
                    </a:lnTo>
                    <a:lnTo>
                      <a:pt x="135060" y="1954"/>
                    </a:lnTo>
                    <a:lnTo>
                      <a:pt x="134830" y="2184"/>
                    </a:lnTo>
                    <a:lnTo>
                      <a:pt x="134600" y="2184"/>
                    </a:lnTo>
                    <a:lnTo>
                      <a:pt x="134600" y="2184"/>
                    </a:lnTo>
                    <a:lnTo>
                      <a:pt x="133451" y="1954"/>
                    </a:lnTo>
                    <a:lnTo>
                      <a:pt x="132186" y="1839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29657" y="1724"/>
                    </a:lnTo>
                    <a:lnTo>
                      <a:pt x="128738" y="1954"/>
                    </a:lnTo>
                    <a:lnTo>
                      <a:pt x="128738" y="1954"/>
                    </a:lnTo>
                    <a:lnTo>
                      <a:pt x="127703" y="2069"/>
                    </a:lnTo>
                    <a:lnTo>
                      <a:pt x="126784" y="2184"/>
                    </a:lnTo>
                    <a:lnTo>
                      <a:pt x="126784" y="2184"/>
                    </a:lnTo>
                    <a:lnTo>
                      <a:pt x="126554" y="2184"/>
                    </a:lnTo>
                    <a:lnTo>
                      <a:pt x="126554" y="2184"/>
                    </a:lnTo>
                    <a:lnTo>
                      <a:pt x="123910" y="2069"/>
                    </a:lnTo>
                    <a:lnTo>
                      <a:pt x="123910" y="2069"/>
                    </a:lnTo>
                    <a:lnTo>
                      <a:pt x="122301" y="2069"/>
                    </a:lnTo>
                    <a:lnTo>
                      <a:pt x="120692" y="2184"/>
                    </a:lnTo>
                    <a:lnTo>
                      <a:pt x="118968" y="2299"/>
                    </a:lnTo>
                    <a:lnTo>
                      <a:pt x="116669" y="2414"/>
                    </a:lnTo>
                    <a:lnTo>
                      <a:pt x="116669" y="2414"/>
                    </a:lnTo>
                    <a:lnTo>
                      <a:pt x="114485" y="2529"/>
                    </a:lnTo>
                    <a:lnTo>
                      <a:pt x="112646" y="2644"/>
                    </a:lnTo>
                    <a:lnTo>
                      <a:pt x="112646" y="2644"/>
                    </a:lnTo>
                    <a:lnTo>
                      <a:pt x="109887" y="2529"/>
                    </a:lnTo>
                    <a:lnTo>
                      <a:pt x="109887" y="2529"/>
                    </a:lnTo>
                    <a:lnTo>
                      <a:pt x="107473" y="2529"/>
                    </a:lnTo>
                    <a:lnTo>
                      <a:pt x="107473" y="2529"/>
                    </a:lnTo>
                    <a:lnTo>
                      <a:pt x="105059" y="2529"/>
                    </a:lnTo>
                    <a:lnTo>
                      <a:pt x="101956" y="2874"/>
                    </a:lnTo>
                    <a:lnTo>
                      <a:pt x="101956" y="2874"/>
                    </a:lnTo>
                    <a:lnTo>
                      <a:pt x="96554" y="3333"/>
                    </a:lnTo>
                    <a:lnTo>
                      <a:pt x="91611" y="3563"/>
                    </a:lnTo>
                    <a:lnTo>
                      <a:pt x="91611" y="3563"/>
                    </a:lnTo>
                    <a:lnTo>
                      <a:pt x="89657" y="3563"/>
                    </a:lnTo>
                    <a:lnTo>
                      <a:pt x="89657" y="3563"/>
                    </a:lnTo>
                    <a:lnTo>
                      <a:pt x="84944" y="3678"/>
                    </a:lnTo>
                    <a:lnTo>
                      <a:pt x="84944" y="3678"/>
                    </a:lnTo>
                    <a:lnTo>
                      <a:pt x="80691" y="3678"/>
                    </a:lnTo>
                    <a:lnTo>
                      <a:pt x="80691" y="3678"/>
                    </a:lnTo>
                    <a:lnTo>
                      <a:pt x="77128" y="3563"/>
                    </a:lnTo>
                    <a:lnTo>
                      <a:pt x="75289" y="3448"/>
                    </a:lnTo>
                    <a:lnTo>
                      <a:pt x="73450" y="3218"/>
                    </a:lnTo>
                    <a:lnTo>
                      <a:pt x="73450" y="3218"/>
                    </a:lnTo>
                    <a:lnTo>
                      <a:pt x="70232" y="3448"/>
                    </a:lnTo>
                    <a:lnTo>
                      <a:pt x="66783" y="3563"/>
                    </a:lnTo>
                    <a:lnTo>
                      <a:pt x="66783" y="3563"/>
                    </a:lnTo>
                    <a:lnTo>
                      <a:pt x="63105" y="3448"/>
                    </a:lnTo>
                    <a:lnTo>
                      <a:pt x="59312" y="3333"/>
                    </a:lnTo>
                    <a:lnTo>
                      <a:pt x="59312" y="3333"/>
                    </a:lnTo>
                    <a:lnTo>
                      <a:pt x="55634" y="3218"/>
                    </a:lnTo>
                    <a:lnTo>
                      <a:pt x="52070" y="3218"/>
                    </a:lnTo>
                    <a:lnTo>
                      <a:pt x="52070" y="3218"/>
                    </a:lnTo>
                    <a:lnTo>
                      <a:pt x="50346" y="3218"/>
                    </a:lnTo>
                    <a:lnTo>
                      <a:pt x="50346" y="3218"/>
                    </a:lnTo>
                    <a:lnTo>
                      <a:pt x="48392" y="3218"/>
                    </a:lnTo>
                    <a:lnTo>
                      <a:pt x="48392" y="3218"/>
                    </a:lnTo>
                    <a:lnTo>
                      <a:pt x="44369" y="3103"/>
                    </a:lnTo>
                    <a:lnTo>
                      <a:pt x="41036" y="2874"/>
                    </a:lnTo>
                    <a:lnTo>
                      <a:pt x="33794" y="2069"/>
                    </a:lnTo>
                    <a:lnTo>
                      <a:pt x="33794" y="2069"/>
                    </a:lnTo>
                    <a:lnTo>
                      <a:pt x="31381" y="1954"/>
                    </a:lnTo>
                    <a:lnTo>
                      <a:pt x="30346" y="1839"/>
                    </a:lnTo>
                    <a:lnTo>
                      <a:pt x="29541" y="1839"/>
                    </a:lnTo>
                    <a:lnTo>
                      <a:pt x="29541" y="1839"/>
                    </a:lnTo>
                    <a:lnTo>
                      <a:pt x="28967" y="1724"/>
                    </a:lnTo>
                    <a:lnTo>
                      <a:pt x="28967" y="1724"/>
                    </a:lnTo>
                    <a:lnTo>
                      <a:pt x="26898" y="1954"/>
                    </a:lnTo>
                    <a:lnTo>
                      <a:pt x="26898" y="1954"/>
                    </a:lnTo>
                    <a:lnTo>
                      <a:pt x="25748" y="2069"/>
                    </a:lnTo>
                    <a:lnTo>
                      <a:pt x="24599" y="2069"/>
                    </a:lnTo>
                    <a:lnTo>
                      <a:pt x="24599" y="2069"/>
                    </a:lnTo>
                    <a:lnTo>
                      <a:pt x="24139" y="2069"/>
                    </a:lnTo>
                    <a:lnTo>
                      <a:pt x="24139" y="2069"/>
                    </a:lnTo>
                    <a:lnTo>
                      <a:pt x="24599" y="1609"/>
                    </a:lnTo>
                    <a:lnTo>
                      <a:pt x="24599" y="1609"/>
                    </a:lnTo>
                    <a:lnTo>
                      <a:pt x="22185" y="1494"/>
                    </a:lnTo>
                    <a:lnTo>
                      <a:pt x="22185" y="1494"/>
                    </a:lnTo>
                    <a:lnTo>
                      <a:pt x="21840" y="1494"/>
                    </a:lnTo>
                    <a:lnTo>
                      <a:pt x="21725" y="1379"/>
                    </a:lnTo>
                    <a:lnTo>
                      <a:pt x="21725" y="1379"/>
                    </a:lnTo>
                    <a:lnTo>
                      <a:pt x="21840" y="1264"/>
                    </a:lnTo>
                    <a:lnTo>
                      <a:pt x="21840" y="1264"/>
                    </a:lnTo>
                    <a:lnTo>
                      <a:pt x="22070" y="1035"/>
                    </a:lnTo>
                    <a:lnTo>
                      <a:pt x="22070" y="805"/>
                    </a:lnTo>
                    <a:lnTo>
                      <a:pt x="21955" y="690"/>
                    </a:lnTo>
                    <a:lnTo>
                      <a:pt x="21380" y="575"/>
                    </a:lnTo>
                    <a:lnTo>
                      <a:pt x="21380" y="575"/>
                    </a:lnTo>
                    <a:lnTo>
                      <a:pt x="17587" y="230"/>
                    </a:lnTo>
                    <a:lnTo>
                      <a:pt x="13679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2" name="Google Shape;182;p15"/>
              <p:cNvSpPr/>
              <p:nvPr/>
            </p:nvSpPr>
            <p:spPr>
              <a:xfrm>
                <a:off x="240975" y="3626150"/>
                <a:ext cx="59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1" extrusionOk="0">
                    <a:moveTo>
                      <a:pt x="237015" y="1"/>
                    </a:moveTo>
                    <a:lnTo>
                      <a:pt x="237015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237015" y="1"/>
                    </a:lnTo>
                    <a:lnTo>
                      <a:pt x="237015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grpSp>
          <p:nvGrpSpPr>
            <p:cNvPr id="183" name="Google Shape;183;p15"/>
            <p:cNvGrpSpPr/>
            <p:nvPr/>
          </p:nvGrpSpPr>
          <p:grpSpPr>
            <a:xfrm flipH="1">
              <a:off x="617195" y="4959725"/>
              <a:ext cx="7617407" cy="85075"/>
              <a:chOff x="238125" y="3502600"/>
              <a:chExt cx="7143775" cy="250000"/>
            </a:xfrm>
          </p:grpSpPr>
          <p:sp>
            <p:nvSpPr>
              <p:cNvPr id="184" name="Google Shape;184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5" name="Google Shape;185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fill="none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6" name="Google Shape;186;p15"/>
              <p:cNvSpPr/>
              <p:nvPr/>
            </p:nvSpPr>
            <p:spPr>
              <a:xfrm>
                <a:off x="238125" y="3502600"/>
                <a:ext cx="7143750" cy="25000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10000" extrusionOk="0">
                    <a:moveTo>
                      <a:pt x="205060" y="3218"/>
                    </a:moveTo>
                    <a:lnTo>
                      <a:pt x="210002" y="3333"/>
                    </a:lnTo>
                    <a:lnTo>
                      <a:pt x="215060" y="3448"/>
                    </a:lnTo>
                    <a:lnTo>
                      <a:pt x="218738" y="3678"/>
                    </a:lnTo>
                    <a:lnTo>
                      <a:pt x="222416" y="3908"/>
                    </a:lnTo>
                    <a:lnTo>
                      <a:pt x="222416" y="3908"/>
                    </a:lnTo>
                    <a:lnTo>
                      <a:pt x="190577" y="3333"/>
                    </a:lnTo>
                    <a:lnTo>
                      <a:pt x="191496" y="3333"/>
                    </a:lnTo>
                    <a:lnTo>
                      <a:pt x="205060" y="3218"/>
                    </a:lnTo>
                    <a:close/>
                    <a:moveTo>
                      <a:pt x="227956" y="5546"/>
                    </a:move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32071" y="5747"/>
                    </a:lnTo>
                    <a:lnTo>
                      <a:pt x="227956" y="5546"/>
                    </a:lnTo>
                    <a:close/>
                    <a:moveTo>
                      <a:pt x="13793" y="0"/>
                    </a:moveTo>
                    <a:lnTo>
                      <a:pt x="5977" y="690"/>
                    </a:lnTo>
                    <a:lnTo>
                      <a:pt x="5747" y="920"/>
                    </a:lnTo>
                    <a:lnTo>
                      <a:pt x="5287" y="1149"/>
                    </a:lnTo>
                    <a:lnTo>
                      <a:pt x="3103" y="1494"/>
                    </a:lnTo>
                    <a:lnTo>
                      <a:pt x="2874" y="1724"/>
                    </a:lnTo>
                    <a:lnTo>
                      <a:pt x="2759" y="2069"/>
                    </a:lnTo>
                    <a:lnTo>
                      <a:pt x="2644" y="2299"/>
                    </a:lnTo>
                    <a:lnTo>
                      <a:pt x="2529" y="2529"/>
                    </a:lnTo>
                    <a:lnTo>
                      <a:pt x="2414" y="2874"/>
                    </a:lnTo>
                    <a:lnTo>
                      <a:pt x="2184" y="3103"/>
                    </a:lnTo>
                    <a:lnTo>
                      <a:pt x="1494" y="3793"/>
                    </a:lnTo>
                    <a:lnTo>
                      <a:pt x="805" y="4368"/>
                    </a:lnTo>
                    <a:lnTo>
                      <a:pt x="115" y="4943"/>
                    </a:lnTo>
                    <a:lnTo>
                      <a:pt x="0" y="5287"/>
                    </a:lnTo>
                    <a:lnTo>
                      <a:pt x="0" y="5517"/>
                    </a:lnTo>
                    <a:lnTo>
                      <a:pt x="115" y="5747"/>
                    </a:lnTo>
                    <a:lnTo>
                      <a:pt x="345" y="5862"/>
                    </a:lnTo>
                    <a:lnTo>
                      <a:pt x="920" y="5862"/>
                    </a:lnTo>
                    <a:lnTo>
                      <a:pt x="2759" y="6092"/>
                    </a:lnTo>
                    <a:lnTo>
                      <a:pt x="4943" y="6322"/>
                    </a:lnTo>
                    <a:lnTo>
                      <a:pt x="6667" y="6667"/>
                    </a:lnTo>
                    <a:lnTo>
                      <a:pt x="6782" y="6667"/>
                    </a:lnTo>
                    <a:lnTo>
                      <a:pt x="6782" y="6782"/>
                    </a:lnTo>
                    <a:lnTo>
                      <a:pt x="6552" y="7012"/>
                    </a:lnTo>
                    <a:lnTo>
                      <a:pt x="6092" y="7241"/>
                    </a:lnTo>
                    <a:lnTo>
                      <a:pt x="5632" y="7586"/>
                    </a:lnTo>
                    <a:lnTo>
                      <a:pt x="7127" y="7586"/>
                    </a:lnTo>
                    <a:lnTo>
                      <a:pt x="7586" y="7701"/>
                    </a:lnTo>
                    <a:lnTo>
                      <a:pt x="7816" y="7816"/>
                    </a:lnTo>
                    <a:lnTo>
                      <a:pt x="7931" y="7931"/>
                    </a:lnTo>
                    <a:lnTo>
                      <a:pt x="7816" y="8046"/>
                    </a:lnTo>
                    <a:lnTo>
                      <a:pt x="7356" y="8276"/>
                    </a:lnTo>
                    <a:lnTo>
                      <a:pt x="8506" y="8391"/>
                    </a:lnTo>
                    <a:lnTo>
                      <a:pt x="7931" y="8966"/>
                    </a:lnTo>
                    <a:lnTo>
                      <a:pt x="15977" y="9540"/>
                    </a:lnTo>
                    <a:lnTo>
                      <a:pt x="20115" y="9885"/>
                    </a:lnTo>
                    <a:lnTo>
                      <a:pt x="24138" y="10000"/>
                    </a:lnTo>
                    <a:lnTo>
                      <a:pt x="26092" y="10000"/>
                    </a:lnTo>
                    <a:lnTo>
                      <a:pt x="28046" y="9885"/>
                    </a:lnTo>
                    <a:lnTo>
                      <a:pt x="30460" y="9655"/>
                    </a:lnTo>
                    <a:lnTo>
                      <a:pt x="33104" y="9310"/>
                    </a:lnTo>
                    <a:lnTo>
                      <a:pt x="35058" y="9310"/>
                    </a:lnTo>
                    <a:lnTo>
                      <a:pt x="36207" y="9425"/>
                    </a:lnTo>
                    <a:lnTo>
                      <a:pt x="36782" y="9195"/>
                    </a:lnTo>
                    <a:lnTo>
                      <a:pt x="37012" y="8851"/>
                    </a:lnTo>
                    <a:lnTo>
                      <a:pt x="37242" y="8621"/>
                    </a:lnTo>
                    <a:lnTo>
                      <a:pt x="37472" y="8276"/>
                    </a:lnTo>
                    <a:lnTo>
                      <a:pt x="42299" y="8621"/>
                    </a:lnTo>
                    <a:lnTo>
                      <a:pt x="44943" y="8736"/>
                    </a:lnTo>
                    <a:lnTo>
                      <a:pt x="47472" y="8851"/>
                    </a:lnTo>
                    <a:lnTo>
                      <a:pt x="49311" y="8736"/>
                    </a:lnTo>
                    <a:lnTo>
                      <a:pt x="50805" y="8621"/>
                    </a:lnTo>
                    <a:lnTo>
                      <a:pt x="51380" y="8506"/>
                    </a:lnTo>
                    <a:lnTo>
                      <a:pt x="51725" y="8391"/>
                    </a:lnTo>
                    <a:lnTo>
                      <a:pt x="51955" y="8161"/>
                    </a:lnTo>
                    <a:lnTo>
                      <a:pt x="51955" y="7931"/>
                    </a:lnTo>
                    <a:lnTo>
                      <a:pt x="52529" y="7931"/>
                    </a:lnTo>
                    <a:lnTo>
                      <a:pt x="54598" y="7816"/>
                    </a:lnTo>
                    <a:lnTo>
                      <a:pt x="56322" y="7701"/>
                    </a:lnTo>
                    <a:lnTo>
                      <a:pt x="58162" y="7471"/>
                    </a:lnTo>
                    <a:lnTo>
                      <a:pt x="60460" y="7356"/>
                    </a:lnTo>
                    <a:lnTo>
                      <a:pt x="78736" y="7012"/>
                    </a:lnTo>
                    <a:lnTo>
                      <a:pt x="108392" y="7012"/>
                    </a:lnTo>
                    <a:lnTo>
                      <a:pt x="118967" y="7126"/>
                    </a:lnTo>
                    <a:lnTo>
                      <a:pt x="129082" y="7241"/>
                    </a:lnTo>
                    <a:lnTo>
                      <a:pt x="139197" y="7356"/>
                    </a:lnTo>
                    <a:lnTo>
                      <a:pt x="150806" y="7241"/>
                    </a:lnTo>
                    <a:lnTo>
                      <a:pt x="156783" y="7126"/>
                    </a:lnTo>
                    <a:lnTo>
                      <a:pt x="162990" y="6897"/>
                    </a:lnTo>
                    <a:lnTo>
                      <a:pt x="172416" y="6552"/>
                    </a:lnTo>
                    <a:lnTo>
                      <a:pt x="181841" y="6322"/>
                    </a:lnTo>
                    <a:lnTo>
                      <a:pt x="191381" y="6207"/>
                    </a:lnTo>
                    <a:lnTo>
                      <a:pt x="200692" y="6092"/>
                    </a:lnTo>
                    <a:lnTo>
                      <a:pt x="214715" y="6207"/>
                    </a:lnTo>
                    <a:lnTo>
                      <a:pt x="228163" y="6437"/>
                    </a:lnTo>
                    <a:lnTo>
                      <a:pt x="240692" y="6782"/>
                    </a:lnTo>
                    <a:lnTo>
                      <a:pt x="252072" y="7126"/>
                    </a:lnTo>
                    <a:lnTo>
                      <a:pt x="270807" y="7816"/>
                    </a:lnTo>
                    <a:lnTo>
                      <a:pt x="282187" y="8276"/>
                    </a:lnTo>
                    <a:lnTo>
                      <a:pt x="285750" y="7816"/>
                    </a:lnTo>
                    <a:lnTo>
                      <a:pt x="281957" y="7356"/>
                    </a:lnTo>
                    <a:lnTo>
                      <a:pt x="276669" y="7012"/>
                    </a:lnTo>
                    <a:lnTo>
                      <a:pt x="270348" y="6782"/>
                    </a:lnTo>
                    <a:lnTo>
                      <a:pt x="263451" y="6552"/>
                    </a:lnTo>
                    <a:lnTo>
                      <a:pt x="249543" y="6207"/>
                    </a:ln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50692" y="6092"/>
                    </a:lnTo>
                    <a:lnTo>
                      <a:pt x="237129" y="4943"/>
                    </a:lnTo>
                    <a:lnTo>
                      <a:pt x="234600" y="4713"/>
                    </a:lnTo>
                    <a:lnTo>
                      <a:pt x="225290" y="4598"/>
                    </a:lnTo>
                    <a:lnTo>
                      <a:pt x="204715" y="4368"/>
                    </a:lnTo>
                    <a:lnTo>
                      <a:pt x="194485" y="4253"/>
                    </a:lnTo>
                    <a:lnTo>
                      <a:pt x="184255" y="4023"/>
                    </a:lnTo>
                    <a:lnTo>
                      <a:pt x="173795" y="3908"/>
                    </a:lnTo>
                    <a:lnTo>
                      <a:pt x="168163" y="3793"/>
                    </a:lnTo>
                    <a:lnTo>
                      <a:pt x="163565" y="3563"/>
                    </a:lnTo>
                    <a:lnTo>
                      <a:pt x="224140" y="4023"/>
                    </a:lnTo>
                    <a:lnTo>
                      <a:pt x="222416" y="3908"/>
                    </a:lnTo>
                    <a:lnTo>
                      <a:pt x="227244" y="4023"/>
                    </a:lnTo>
                    <a:lnTo>
                      <a:pt x="228623" y="3908"/>
                    </a:lnTo>
                    <a:lnTo>
                      <a:pt x="227589" y="3678"/>
                    </a:lnTo>
                    <a:lnTo>
                      <a:pt x="225864" y="3563"/>
                    </a:lnTo>
                    <a:lnTo>
                      <a:pt x="220807" y="3103"/>
                    </a:lnTo>
                    <a:lnTo>
                      <a:pt x="214140" y="2759"/>
                    </a:lnTo>
                    <a:lnTo>
                      <a:pt x="206439" y="2414"/>
                    </a:lnTo>
                    <a:lnTo>
                      <a:pt x="190921" y="1839"/>
                    </a:lnTo>
                    <a:lnTo>
                      <a:pt x="184370" y="1609"/>
                    </a:lnTo>
                    <a:lnTo>
                      <a:pt x="178048" y="1609"/>
                    </a:lnTo>
                    <a:lnTo>
                      <a:pt x="174140" y="1839"/>
                    </a:lnTo>
                    <a:lnTo>
                      <a:pt x="170232" y="2184"/>
                    </a:lnTo>
                    <a:lnTo>
                      <a:pt x="166324" y="2529"/>
                    </a:lnTo>
                    <a:lnTo>
                      <a:pt x="162071" y="2644"/>
                    </a:lnTo>
                    <a:lnTo>
                      <a:pt x="156898" y="2644"/>
                    </a:lnTo>
                    <a:lnTo>
                      <a:pt x="156323" y="2874"/>
                    </a:lnTo>
                    <a:lnTo>
                      <a:pt x="155289" y="2989"/>
                    </a:lnTo>
                    <a:lnTo>
                      <a:pt x="154484" y="2989"/>
                    </a:lnTo>
                    <a:lnTo>
                      <a:pt x="150691" y="2874"/>
                    </a:lnTo>
                    <a:lnTo>
                      <a:pt x="145749" y="2874"/>
                    </a:lnTo>
                    <a:lnTo>
                      <a:pt x="144369" y="2989"/>
                    </a:lnTo>
                    <a:lnTo>
                      <a:pt x="144139" y="2989"/>
                    </a:lnTo>
                    <a:lnTo>
                      <a:pt x="143220" y="2874"/>
                    </a:lnTo>
                    <a:lnTo>
                      <a:pt x="142185" y="2759"/>
                    </a:lnTo>
                    <a:lnTo>
                      <a:pt x="139772" y="2184"/>
                    </a:lnTo>
                    <a:lnTo>
                      <a:pt x="137588" y="1609"/>
                    </a:lnTo>
                    <a:lnTo>
                      <a:pt x="136783" y="1494"/>
                    </a:lnTo>
                    <a:lnTo>
                      <a:pt x="136093" y="1379"/>
                    </a:lnTo>
                    <a:lnTo>
                      <a:pt x="135863" y="1379"/>
                    </a:lnTo>
                    <a:lnTo>
                      <a:pt x="135174" y="1954"/>
                    </a:lnTo>
                    <a:lnTo>
                      <a:pt x="134944" y="2184"/>
                    </a:lnTo>
                    <a:lnTo>
                      <a:pt x="134714" y="2184"/>
                    </a:lnTo>
                    <a:lnTo>
                      <a:pt x="133565" y="1954"/>
                    </a:lnTo>
                    <a:lnTo>
                      <a:pt x="132300" y="1839"/>
                    </a:lnTo>
                    <a:lnTo>
                      <a:pt x="130461" y="1724"/>
                    </a:lnTo>
                    <a:lnTo>
                      <a:pt x="129771" y="1724"/>
                    </a:lnTo>
                    <a:lnTo>
                      <a:pt x="128852" y="1954"/>
                    </a:lnTo>
                    <a:lnTo>
                      <a:pt x="127817" y="2069"/>
                    </a:lnTo>
                    <a:lnTo>
                      <a:pt x="126898" y="2184"/>
                    </a:lnTo>
                    <a:lnTo>
                      <a:pt x="126668" y="2184"/>
                    </a:lnTo>
                    <a:lnTo>
                      <a:pt x="124024" y="2069"/>
                    </a:lnTo>
                    <a:lnTo>
                      <a:pt x="122415" y="2069"/>
                    </a:lnTo>
                    <a:lnTo>
                      <a:pt x="120806" y="2184"/>
                    </a:lnTo>
                    <a:lnTo>
                      <a:pt x="119082" y="2299"/>
                    </a:lnTo>
                    <a:lnTo>
                      <a:pt x="116783" y="2414"/>
                    </a:lnTo>
                    <a:lnTo>
                      <a:pt x="114599" y="2529"/>
                    </a:lnTo>
                    <a:lnTo>
                      <a:pt x="112760" y="2644"/>
                    </a:lnTo>
                    <a:lnTo>
                      <a:pt x="110001" y="2529"/>
                    </a:lnTo>
                    <a:lnTo>
                      <a:pt x="105173" y="2529"/>
                    </a:lnTo>
                    <a:lnTo>
                      <a:pt x="102070" y="2874"/>
                    </a:lnTo>
                    <a:lnTo>
                      <a:pt x="96668" y="3333"/>
                    </a:lnTo>
                    <a:lnTo>
                      <a:pt x="91725" y="3563"/>
                    </a:lnTo>
                    <a:lnTo>
                      <a:pt x="89771" y="3563"/>
                    </a:lnTo>
                    <a:lnTo>
                      <a:pt x="85058" y="3678"/>
                    </a:lnTo>
                    <a:lnTo>
                      <a:pt x="80805" y="3678"/>
                    </a:lnTo>
                    <a:lnTo>
                      <a:pt x="77242" y="3563"/>
                    </a:lnTo>
                    <a:lnTo>
                      <a:pt x="75403" y="3448"/>
                    </a:lnTo>
                    <a:lnTo>
                      <a:pt x="73564" y="3218"/>
                    </a:lnTo>
                    <a:lnTo>
                      <a:pt x="70346" y="3448"/>
                    </a:lnTo>
                    <a:lnTo>
                      <a:pt x="66897" y="3563"/>
                    </a:lnTo>
                    <a:lnTo>
                      <a:pt x="63219" y="3448"/>
                    </a:lnTo>
                    <a:lnTo>
                      <a:pt x="59426" y="3333"/>
                    </a:lnTo>
                    <a:lnTo>
                      <a:pt x="55748" y="3218"/>
                    </a:lnTo>
                    <a:lnTo>
                      <a:pt x="48506" y="3218"/>
                    </a:lnTo>
                    <a:lnTo>
                      <a:pt x="44483" y="3103"/>
                    </a:lnTo>
                    <a:lnTo>
                      <a:pt x="41150" y="2874"/>
                    </a:lnTo>
                    <a:lnTo>
                      <a:pt x="33908" y="2069"/>
                    </a:lnTo>
                    <a:lnTo>
                      <a:pt x="31495" y="1954"/>
                    </a:lnTo>
                    <a:lnTo>
                      <a:pt x="30460" y="1839"/>
                    </a:lnTo>
                    <a:lnTo>
                      <a:pt x="29655" y="1839"/>
                    </a:lnTo>
                    <a:lnTo>
                      <a:pt x="29081" y="1724"/>
                    </a:lnTo>
                    <a:lnTo>
                      <a:pt x="27012" y="1954"/>
                    </a:lnTo>
                    <a:lnTo>
                      <a:pt x="25862" y="2069"/>
                    </a:lnTo>
                    <a:lnTo>
                      <a:pt x="24253" y="2069"/>
                    </a:lnTo>
                    <a:lnTo>
                      <a:pt x="24713" y="1609"/>
                    </a:lnTo>
                    <a:lnTo>
                      <a:pt x="22299" y="1494"/>
                    </a:lnTo>
                    <a:lnTo>
                      <a:pt x="21954" y="1494"/>
                    </a:lnTo>
                    <a:lnTo>
                      <a:pt x="21839" y="1379"/>
                    </a:lnTo>
                    <a:lnTo>
                      <a:pt x="21954" y="1264"/>
                    </a:lnTo>
                    <a:lnTo>
                      <a:pt x="22184" y="1035"/>
                    </a:lnTo>
                    <a:lnTo>
                      <a:pt x="22184" y="805"/>
                    </a:lnTo>
                    <a:lnTo>
                      <a:pt x="22069" y="690"/>
                    </a:lnTo>
                    <a:lnTo>
                      <a:pt x="21494" y="575"/>
                    </a:lnTo>
                    <a:lnTo>
                      <a:pt x="17701" y="230"/>
                    </a:lnTo>
                    <a:lnTo>
                      <a:pt x="13793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7" name="Google Shape;187;p15"/>
              <p:cNvSpPr/>
              <p:nvPr/>
            </p:nvSpPr>
            <p:spPr>
              <a:xfrm>
                <a:off x="5913450" y="3640525"/>
                <a:ext cx="2787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11151" h="346" fill="none" extrusionOk="0">
                    <a:moveTo>
                      <a:pt x="11150" y="345"/>
                    </a:moveTo>
                    <a:lnTo>
                      <a:pt x="11150" y="345"/>
                    </a:lnTo>
                    <a:lnTo>
                      <a:pt x="5058" y="230"/>
                    </a:lnTo>
                    <a:lnTo>
                      <a:pt x="346" y="0"/>
                    </a:lnTo>
                    <a:lnTo>
                      <a:pt x="346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1150" y="345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8" name="Google Shape;188;p15"/>
              <p:cNvSpPr/>
              <p:nvPr/>
            </p:nvSpPr>
            <p:spPr>
              <a:xfrm>
                <a:off x="238125" y="3626150"/>
                <a:ext cx="7143750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5058" fill="none" extrusionOk="0">
                    <a:moveTo>
                      <a:pt x="237129" y="1"/>
                    </a:moveTo>
                    <a:lnTo>
                      <a:pt x="115" y="1"/>
                    </a:lnTo>
                    <a:lnTo>
                      <a:pt x="115" y="1"/>
                    </a:lnTo>
                    <a:lnTo>
                      <a:pt x="0" y="345"/>
                    </a:lnTo>
                    <a:lnTo>
                      <a:pt x="0" y="575"/>
                    </a:lnTo>
                    <a:lnTo>
                      <a:pt x="115" y="805"/>
                    </a:lnTo>
                    <a:lnTo>
                      <a:pt x="115" y="805"/>
                    </a:lnTo>
                    <a:lnTo>
                      <a:pt x="345" y="920"/>
                    </a:lnTo>
                    <a:lnTo>
                      <a:pt x="920" y="920"/>
                    </a:lnTo>
                    <a:lnTo>
                      <a:pt x="2759" y="1150"/>
                    </a:lnTo>
                    <a:lnTo>
                      <a:pt x="4943" y="1380"/>
                    </a:lnTo>
                    <a:lnTo>
                      <a:pt x="6667" y="1725"/>
                    </a:lnTo>
                    <a:lnTo>
                      <a:pt x="6667" y="1725"/>
                    </a:lnTo>
                    <a:lnTo>
                      <a:pt x="6782" y="1725"/>
                    </a:lnTo>
                    <a:lnTo>
                      <a:pt x="6782" y="1840"/>
                    </a:lnTo>
                    <a:lnTo>
                      <a:pt x="6552" y="2070"/>
                    </a:lnTo>
                    <a:lnTo>
                      <a:pt x="6092" y="2299"/>
                    </a:lnTo>
                    <a:lnTo>
                      <a:pt x="5632" y="2644"/>
                    </a:lnTo>
                    <a:lnTo>
                      <a:pt x="5632" y="2644"/>
                    </a:lnTo>
                    <a:lnTo>
                      <a:pt x="7127" y="2644"/>
                    </a:lnTo>
                    <a:lnTo>
                      <a:pt x="7586" y="2759"/>
                    </a:lnTo>
                    <a:lnTo>
                      <a:pt x="7816" y="2874"/>
                    </a:lnTo>
                    <a:lnTo>
                      <a:pt x="7931" y="2989"/>
                    </a:lnTo>
                    <a:lnTo>
                      <a:pt x="7816" y="3104"/>
                    </a:lnTo>
                    <a:lnTo>
                      <a:pt x="7356" y="3334"/>
                    </a:lnTo>
                    <a:lnTo>
                      <a:pt x="7356" y="3334"/>
                    </a:lnTo>
                    <a:lnTo>
                      <a:pt x="8506" y="3449"/>
                    </a:lnTo>
                    <a:lnTo>
                      <a:pt x="8506" y="3449"/>
                    </a:lnTo>
                    <a:lnTo>
                      <a:pt x="7931" y="4024"/>
                    </a:lnTo>
                    <a:lnTo>
                      <a:pt x="7931" y="4024"/>
                    </a:lnTo>
                    <a:lnTo>
                      <a:pt x="15977" y="4598"/>
                    </a:lnTo>
                    <a:lnTo>
                      <a:pt x="20115" y="4943"/>
                    </a:lnTo>
                    <a:lnTo>
                      <a:pt x="24138" y="5058"/>
                    </a:lnTo>
                    <a:lnTo>
                      <a:pt x="24138" y="5058"/>
                    </a:lnTo>
                    <a:lnTo>
                      <a:pt x="26092" y="5058"/>
                    </a:lnTo>
                    <a:lnTo>
                      <a:pt x="28046" y="4943"/>
                    </a:lnTo>
                    <a:lnTo>
                      <a:pt x="28046" y="4943"/>
                    </a:lnTo>
                    <a:lnTo>
                      <a:pt x="30460" y="4713"/>
                    </a:lnTo>
                    <a:lnTo>
                      <a:pt x="33104" y="4368"/>
                    </a:lnTo>
                    <a:lnTo>
                      <a:pt x="33104" y="4368"/>
                    </a:lnTo>
                    <a:lnTo>
                      <a:pt x="33564" y="4368"/>
                    </a:lnTo>
                    <a:lnTo>
                      <a:pt x="33564" y="4368"/>
                    </a:lnTo>
                    <a:lnTo>
                      <a:pt x="35058" y="4368"/>
                    </a:lnTo>
                    <a:lnTo>
                      <a:pt x="36207" y="4483"/>
                    </a:lnTo>
                    <a:lnTo>
                      <a:pt x="36207" y="4483"/>
                    </a:lnTo>
                    <a:lnTo>
                      <a:pt x="36782" y="4253"/>
                    </a:lnTo>
                    <a:lnTo>
                      <a:pt x="37012" y="3909"/>
                    </a:lnTo>
                    <a:lnTo>
                      <a:pt x="37242" y="3679"/>
                    </a:lnTo>
                    <a:lnTo>
                      <a:pt x="37472" y="3334"/>
                    </a:lnTo>
                    <a:lnTo>
                      <a:pt x="37472" y="3334"/>
                    </a:lnTo>
                    <a:lnTo>
                      <a:pt x="42299" y="3679"/>
                    </a:lnTo>
                    <a:lnTo>
                      <a:pt x="44943" y="3794"/>
                    </a:lnTo>
                    <a:lnTo>
                      <a:pt x="47472" y="3909"/>
                    </a:lnTo>
                    <a:lnTo>
                      <a:pt x="47472" y="3909"/>
                    </a:lnTo>
                    <a:lnTo>
                      <a:pt x="49311" y="3794"/>
                    </a:lnTo>
                    <a:lnTo>
                      <a:pt x="50805" y="3679"/>
                    </a:lnTo>
                    <a:lnTo>
                      <a:pt x="51380" y="3564"/>
                    </a:lnTo>
                    <a:lnTo>
                      <a:pt x="51725" y="3449"/>
                    </a:lnTo>
                    <a:lnTo>
                      <a:pt x="51955" y="3219"/>
                    </a:lnTo>
                    <a:lnTo>
                      <a:pt x="51955" y="2989"/>
                    </a:lnTo>
                    <a:lnTo>
                      <a:pt x="51955" y="2989"/>
                    </a:lnTo>
                    <a:lnTo>
                      <a:pt x="52529" y="2989"/>
                    </a:lnTo>
                    <a:lnTo>
                      <a:pt x="52529" y="2989"/>
                    </a:lnTo>
                    <a:lnTo>
                      <a:pt x="54598" y="2874"/>
                    </a:lnTo>
                    <a:lnTo>
                      <a:pt x="56322" y="2759"/>
                    </a:lnTo>
                    <a:lnTo>
                      <a:pt x="58162" y="2529"/>
                    </a:lnTo>
                    <a:lnTo>
                      <a:pt x="60460" y="2414"/>
                    </a:lnTo>
                    <a:lnTo>
                      <a:pt x="60460" y="2414"/>
                    </a:lnTo>
                    <a:lnTo>
                      <a:pt x="78736" y="2070"/>
                    </a:lnTo>
                    <a:lnTo>
                      <a:pt x="78736" y="2070"/>
                    </a:lnTo>
                    <a:lnTo>
                      <a:pt x="85633" y="2070"/>
                    </a:lnTo>
                    <a:lnTo>
                      <a:pt x="85633" y="2070"/>
                    </a:lnTo>
                    <a:lnTo>
                      <a:pt x="89196" y="2070"/>
                    </a:lnTo>
                    <a:lnTo>
                      <a:pt x="89196" y="2070"/>
                    </a:lnTo>
                    <a:lnTo>
                      <a:pt x="92875" y="2070"/>
                    </a:lnTo>
                    <a:lnTo>
                      <a:pt x="92875" y="2070"/>
                    </a:lnTo>
                    <a:lnTo>
                      <a:pt x="97472" y="2070"/>
                    </a:lnTo>
                    <a:lnTo>
                      <a:pt x="97472" y="2070"/>
                    </a:lnTo>
                    <a:lnTo>
                      <a:pt x="108392" y="2070"/>
                    </a:lnTo>
                    <a:lnTo>
                      <a:pt x="118967" y="2184"/>
                    </a:lnTo>
                    <a:lnTo>
                      <a:pt x="118967" y="2184"/>
                    </a:lnTo>
                    <a:lnTo>
                      <a:pt x="129082" y="2299"/>
                    </a:lnTo>
                    <a:lnTo>
                      <a:pt x="139197" y="2414"/>
                    </a:lnTo>
                    <a:lnTo>
                      <a:pt x="139197" y="2414"/>
                    </a:lnTo>
                    <a:lnTo>
                      <a:pt x="150806" y="2299"/>
                    </a:lnTo>
                    <a:lnTo>
                      <a:pt x="156783" y="2184"/>
                    </a:lnTo>
                    <a:lnTo>
                      <a:pt x="162990" y="1955"/>
                    </a:lnTo>
                    <a:lnTo>
                      <a:pt x="162990" y="1955"/>
                    </a:lnTo>
                    <a:lnTo>
                      <a:pt x="172416" y="1610"/>
                    </a:lnTo>
                    <a:lnTo>
                      <a:pt x="181841" y="1380"/>
                    </a:lnTo>
                    <a:lnTo>
                      <a:pt x="191381" y="1265"/>
                    </a:lnTo>
                    <a:lnTo>
                      <a:pt x="200692" y="1150"/>
                    </a:lnTo>
                    <a:lnTo>
                      <a:pt x="200692" y="1150"/>
                    </a:lnTo>
                    <a:lnTo>
                      <a:pt x="214715" y="1265"/>
                    </a:lnTo>
                    <a:lnTo>
                      <a:pt x="228163" y="1495"/>
                    </a:lnTo>
                    <a:lnTo>
                      <a:pt x="240692" y="1840"/>
                    </a:lnTo>
                    <a:lnTo>
                      <a:pt x="252072" y="2184"/>
                    </a:lnTo>
                    <a:lnTo>
                      <a:pt x="270807" y="2874"/>
                    </a:lnTo>
                    <a:lnTo>
                      <a:pt x="282187" y="3334"/>
                    </a:lnTo>
                    <a:lnTo>
                      <a:pt x="285750" y="2874"/>
                    </a:lnTo>
                    <a:lnTo>
                      <a:pt x="285750" y="2874"/>
                    </a:lnTo>
                    <a:lnTo>
                      <a:pt x="281957" y="2414"/>
                    </a:lnTo>
                    <a:lnTo>
                      <a:pt x="276669" y="2070"/>
                    </a:lnTo>
                    <a:lnTo>
                      <a:pt x="270348" y="1840"/>
                    </a:lnTo>
                    <a:lnTo>
                      <a:pt x="263451" y="1610"/>
                    </a:lnTo>
                    <a:lnTo>
                      <a:pt x="249543" y="1265"/>
                    </a:lnTo>
                    <a:lnTo>
                      <a:pt x="238163" y="920"/>
                    </a:lnTo>
                    <a:lnTo>
                      <a:pt x="238163" y="920"/>
                    </a:lnTo>
                    <a:lnTo>
                      <a:pt x="250692" y="1150"/>
                    </a:lnTo>
                    <a:lnTo>
                      <a:pt x="250692" y="1150"/>
                    </a:lnTo>
                    <a:lnTo>
                      <a:pt x="237129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9" name="Google Shape;189;p15"/>
              <p:cNvSpPr/>
              <p:nvPr/>
            </p:nvSpPr>
            <p:spPr>
              <a:xfrm>
                <a:off x="240975" y="3502600"/>
                <a:ext cx="5925375" cy="12357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4943" fill="none" extrusionOk="0">
                    <a:moveTo>
                      <a:pt x="13679" y="0"/>
                    </a:moveTo>
                    <a:lnTo>
                      <a:pt x="13679" y="0"/>
                    </a:lnTo>
                    <a:lnTo>
                      <a:pt x="5863" y="690"/>
                    </a:lnTo>
                    <a:lnTo>
                      <a:pt x="5863" y="690"/>
                    </a:lnTo>
                    <a:lnTo>
                      <a:pt x="5633" y="920"/>
                    </a:lnTo>
                    <a:lnTo>
                      <a:pt x="5173" y="1149"/>
                    </a:lnTo>
                    <a:lnTo>
                      <a:pt x="5173" y="1149"/>
                    </a:lnTo>
                    <a:lnTo>
                      <a:pt x="2989" y="1494"/>
                    </a:lnTo>
                    <a:lnTo>
                      <a:pt x="2989" y="1494"/>
                    </a:lnTo>
                    <a:lnTo>
                      <a:pt x="2760" y="1724"/>
                    </a:lnTo>
                    <a:lnTo>
                      <a:pt x="2645" y="2069"/>
                    </a:lnTo>
                    <a:lnTo>
                      <a:pt x="2530" y="2299"/>
                    </a:lnTo>
                    <a:lnTo>
                      <a:pt x="2415" y="2529"/>
                    </a:lnTo>
                    <a:lnTo>
                      <a:pt x="2415" y="2529"/>
                    </a:lnTo>
                    <a:lnTo>
                      <a:pt x="2300" y="2874"/>
                    </a:lnTo>
                    <a:lnTo>
                      <a:pt x="2070" y="3103"/>
                    </a:lnTo>
                    <a:lnTo>
                      <a:pt x="1380" y="3793"/>
                    </a:lnTo>
                    <a:lnTo>
                      <a:pt x="691" y="4368"/>
                    </a:lnTo>
                    <a:lnTo>
                      <a:pt x="1" y="4943"/>
                    </a:lnTo>
                    <a:lnTo>
                      <a:pt x="1" y="4943"/>
                    </a:lnTo>
                    <a:lnTo>
                      <a:pt x="237015" y="4943"/>
                    </a:lnTo>
                    <a:lnTo>
                      <a:pt x="237015" y="4943"/>
                    </a:lnTo>
                    <a:lnTo>
                      <a:pt x="234486" y="4713"/>
                    </a:lnTo>
                    <a:lnTo>
                      <a:pt x="234486" y="4713"/>
                    </a:lnTo>
                    <a:lnTo>
                      <a:pt x="225176" y="4598"/>
                    </a:lnTo>
                    <a:lnTo>
                      <a:pt x="225176" y="4598"/>
                    </a:lnTo>
                    <a:lnTo>
                      <a:pt x="204601" y="4368"/>
                    </a:lnTo>
                    <a:lnTo>
                      <a:pt x="194371" y="4253"/>
                    </a:lnTo>
                    <a:lnTo>
                      <a:pt x="184141" y="4023"/>
                    </a:lnTo>
                    <a:lnTo>
                      <a:pt x="184141" y="4023"/>
                    </a:lnTo>
                    <a:lnTo>
                      <a:pt x="173681" y="3908"/>
                    </a:lnTo>
                    <a:lnTo>
                      <a:pt x="168049" y="3793"/>
                    </a:lnTo>
                    <a:lnTo>
                      <a:pt x="163451" y="3563"/>
                    </a:lnTo>
                    <a:lnTo>
                      <a:pt x="224026" y="4023"/>
                    </a:lnTo>
                    <a:lnTo>
                      <a:pt x="224026" y="4023"/>
                    </a:lnTo>
                    <a:lnTo>
                      <a:pt x="222302" y="390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85060" y="321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91382" y="3333"/>
                    </a:lnTo>
                    <a:lnTo>
                      <a:pt x="191382" y="3333"/>
                    </a:lnTo>
                    <a:lnTo>
                      <a:pt x="204946" y="3218"/>
                    </a:lnTo>
                    <a:lnTo>
                      <a:pt x="204946" y="3218"/>
                    </a:lnTo>
                    <a:lnTo>
                      <a:pt x="209888" y="3333"/>
                    </a:lnTo>
                    <a:lnTo>
                      <a:pt x="214946" y="3448"/>
                    </a:lnTo>
                    <a:lnTo>
                      <a:pt x="214946" y="3448"/>
                    </a:lnTo>
                    <a:lnTo>
                      <a:pt x="218624" y="3678"/>
                    </a:lnTo>
                    <a:lnTo>
                      <a:pt x="222302" y="3908"/>
                    </a:lnTo>
                    <a:lnTo>
                      <a:pt x="227130" y="4023"/>
                    </a:lnTo>
                    <a:lnTo>
                      <a:pt x="227130" y="4023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7475" y="3678"/>
                    </a:lnTo>
                    <a:lnTo>
                      <a:pt x="225750" y="3563"/>
                    </a:lnTo>
                    <a:lnTo>
                      <a:pt x="220693" y="3103"/>
                    </a:lnTo>
                    <a:lnTo>
                      <a:pt x="214026" y="2759"/>
                    </a:lnTo>
                    <a:lnTo>
                      <a:pt x="206325" y="2414"/>
                    </a:lnTo>
                    <a:lnTo>
                      <a:pt x="190807" y="1839"/>
                    </a:lnTo>
                    <a:lnTo>
                      <a:pt x="184256" y="1609"/>
                    </a:lnTo>
                    <a:lnTo>
                      <a:pt x="179543" y="1609"/>
                    </a:lnTo>
                    <a:lnTo>
                      <a:pt x="179543" y="1609"/>
                    </a:lnTo>
                    <a:lnTo>
                      <a:pt x="177934" y="1609"/>
                    </a:lnTo>
                    <a:lnTo>
                      <a:pt x="177934" y="1609"/>
                    </a:lnTo>
                    <a:lnTo>
                      <a:pt x="174026" y="1839"/>
                    </a:lnTo>
                    <a:lnTo>
                      <a:pt x="170118" y="2184"/>
                    </a:lnTo>
                    <a:lnTo>
                      <a:pt x="166210" y="2529"/>
                    </a:lnTo>
                    <a:lnTo>
                      <a:pt x="161957" y="2644"/>
                    </a:lnTo>
                    <a:lnTo>
                      <a:pt x="161957" y="2644"/>
                    </a:lnTo>
                    <a:lnTo>
                      <a:pt x="161497" y="2644"/>
                    </a:lnTo>
                    <a:lnTo>
                      <a:pt x="161497" y="2644"/>
                    </a:lnTo>
                    <a:lnTo>
                      <a:pt x="159773" y="2644"/>
                    </a:lnTo>
                    <a:lnTo>
                      <a:pt x="159773" y="2644"/>
                    </a:lnTo>
                    <a:lnTo>
                      <a:pt x="158163" y="2644"/>
                    </a:lnTo>
                    <a:lnTo>
                      <a:pt x="158163" y="2644"/>
                    </a:lnTo>
                    <a:lnTo>
                      <a:pt x="156784" y="2644"/>
                    </a:lnTo>
                    <a:lnTo>
                      <a:pt x="156784" y="2644"/>
                    </a:lnTo>
                    <a:lnTo>
                      <a:pt x="156209" y="2874"/>
                    </a:lnTo>
                    <a:lnTo>
                      <a:pt x="155175" y="2989"/>
                    </a:lnTo>
                    <a:lnTo>
                      <a:pt x="155175" y="2989"/>
                    </a:lnTo>
                    <a:lnTo>
                      <a:pt x="154370" y="2989"/>
                    </a:lnTo>
                    <a:lnTo>
                      <a:pt x="154370" y="2989"/>
                    </a:lnTo>
                    <a:lnTo>
                      <a:pt x="150577" y="2874"/>
                    </a:lnTo>
                    <a:lnTo>
                      <a:pt x="150577" y="2874"/>
                    </a:lnTo>
                    <a:lnTo>
                      <a:pt x="147129" y="2874"/>
                    </a:lnTo>
                    <a:lnTo>
                      <a:pt x="147129" y="2874"/>
                    </a:lnTo>
                    <a:lnTo>
                      <a:pt x="145635" y="2874"/>
                    </a:lnTo>
                    <a:lnTo>
                      <a:pt x="144255" y="2989"/>
                    </a:lnTo>
                    <a:lnTo>
                      <a:pt x="144255" y="2989"/>
                    </a:lnTo>
                    <a:lnTo>
                      <a:pt x="144025" y="2989"/>
                    </a:lnTo>
                    <a:lnTo>
                      <a:pt x="144025" y="2989"/>
                    </a:lnTo>
                    <a:lnTo>
                      <a:pt x="143106" y="2874"/>
                    </a:lnTo>
                    <a:lnTo>
                      <a:pt x="142071" y="2759"/>
                    </a:lnTo>
                    <a:lnTo>
                      <a:pt x="139658" y="2184"/>
                    </a:lnTo>
                    <a:lnTo>
                      <a:pt x="139658" y="2184"/>
                    </a:lnTo>
                    <a:lnTo>
                      <a:pt x="137474" y="1609"/>
                    </a:lnTo>
                    <a:lnTo>
                      <a:pt x="136669" y="1494"/>
                    </a:lnTo>
                    <a:lnTo>
                      <a:pt x="135979" y="1379"/>
                    </a:lnTo>
                    <a:lnTo>
                      <a:pt x="135979" y="1379"/>
                    </a:lnTo>
                    <a:lnTo>
                      <a:pt x="135749" y="1379"/>
                    </a:lnTo>
                    <a:lnTo>
                      <a:pt x="135749" y="1379"/>
                    </a:lnTo>
                    <a:lnTo>
                      <a:pt x="135060" y="1954"/>
                    </a:lnTo>
                    <a:lnTo>
                      <a:pt x="134830" y="2184"/>
                    </a:lnTo>
                    <a:lnTo>
                      <a:pt x="134600" y="2184"/>
                    </a:lnTo>
                    <a:lnTo>
                      <a:pt x="134600" y="2184"/>
                    </a:lnTo>
                    <a:lnTo>
                      <a:pt x="133451" y="1954"/>
                    </a:lnTo>
                    <a:lnTo>
                      <a:pt x="132186" y="1839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29657" y="1724"/>
                    </a:lnTo>
                    <a:lnTo>
                      <a:pt x="128738" y="1954"/>
                    </a:lnTo>
                    <a:lnTo>
                      <a:pt x="128738" y="1954"/>
                    </a:lnTo>
                    <a:lnTo>
                      <a:pt x="127703" y="2069"/>
                    </a:lnTo>
                    <a:lnTo>
                      <a:pt x="126784" y="2184"/>
                    </a:lnTo>
                    <a:lnTo>
                      <a:pt x="126784" y="2184"/>
                    </a:lnTo>
                    <a:lnTo>
                      <a:pt x="126554" y="2184"/>
                    </a:lnTo>
                    <a:lnTo>
                      <a:pt x="126554" y="2184"/>
                    </a:lnTo>
                    <a:lnTo>
                      <a:pt x="123910" y="2069"/>
                    </a:lnTo>
                    <a:lnTo>
                      <a:pt x="123910" y="2069"/>
                    </a:lnTo>
                    <a:lnTo>
                      <a:pt x="122301" y="2069"/>
                    </a:lnTo>
                    <a:lnTo>
                      <a:pt x="120692" y="2184"/>
                    </a:lnTo>
                    <a:lnTo>
                      <a:pt x="118968" y="2299"/>
                    </a:lnTo>
                    <a:lnTo>
                      <a:pt x="116669" y="2414"/>
                    </a:lnTo>
                    <a:lnTo>
                      <a:pt x="116669" y="2414"/>
                    </a:lnTo>
                    <a:lnTo>
                      <a:pt x="114485" y="2529"/>
                    </a:lnTo>
                    <a:lnTo>
                      <a:pt x="112646" y="2644"/>
                    </a:lnTo>
                    <a:lnTo>
                      <a:pt x="112646" y="2644"/>
                    </a:lnTo>
                    <a:lnTo>
                      <a:pt x="109887" y="2529"/>
                    </a:lnTo>
                    <a:lnTo>
                      <a:pt x="109887" y="2529"/>
                    </a:lnTo>
                    <a:lnTo>
                      <a:pt x="107473" y="2529"/>
                    </a:lnTo>
                    <a:lnTo>
                      <a:pt x="107473" y="2529"/>
                    </a:lnTo>
                    <a:lnTo>
                      <a:pt x="105059" y="2529"/>
                    </a:lnTo>
                    <a:lnTo>
                      <a:pt x="101956" y="2874"/>
                    </a:lnTo>
                    <a:lnTo>
                      <a:pt x="101956" y="2874"/>
                    </a:lnTo>
                    <a:lnTo>
                      <a:pt x="96554" y="3333"/>
                    </a:lnTo>
                    <a:lnTo>
                      <a:pt x="91611" y="3563"/>
                    </a:lnTo>
                    <a:lnTo>
                      <a:pt x="91611" y="3563"/>
                    </a:lnTo>
                    <a:lnTo>
                      <a:pt x="89657" y="3563"/>
                    </a:lnTo>
                    <a:lnTo>
                      <a:pt x="89657" y="3563"/>
                    </a:lnTo>
                    <a:lnTo>
                      <a:pt x="84944" y="3678"/>
                    </a:lnTo>
                    <a:lnTo>
                      <a:pt x="84944" y="3678"/>
                    </a:lnTo>
                    <a:lnTo>
                      <a:pt x="80691" y="3678"/>
                    </a:lnTo>
                    <a:lnTo>
                      <a:pt x="80691" y="3678"/>
                    </a:lnTo>
                    <a:lnTo>
                      <a:pt x="77128" y="3563"/>
                    </a:lnTo>
                    <a:lnTo>
                      <a:pt x="75289" y="3448"/>
                    </a:lnTo>
                    <a:lnTo>
                      <a:pt x="73450" y="3218"/>
                    </a:lnTo>
                    <a:lnTo>
                      <a:pt x="73450" y="3218"/>
                    </a:lnTo>
                    <a:lnTo>
                      <a:pt x="70232" y="3448"/>
                    </a:lnTo>
                    <a:lnTo>
                      <a:pt x="66783" y="3563"/>
                    </a:lnTo>
                    <a:lnTo>
                      <a:pt x="66783" y="3563"/>
                    </a:lnTo>
                    <a:lnTo>
                      <a:pt x="63105" y="3448"/>
                    </a:lnTo>
                    <a:lnTo>
                      <a:pt x="59312" y="3333"/>
                    </a:lnTo>
                    <a:lnTo>
                      <a:pt x="59312" y="3333"/>
                    </a:lnTo>
                    <a:lnTo>
                      <a:pt x="55634" y="3218"/>
                    </a:lnTo>
                    <a:lnTo>
                      <a:pt x="52070" y="3218"/>
                    </a:lnTo>
                    <a:lnTo>
                      <a:pt x="52070" y="3218"/>
                    </a:lnTo>
                    <a:lnTo>
                      <a:pt x="50346" y="3218"/>
                    </a:lnTo>
                    <a:lnTo>
                      <a:pt x="50346" y="3218"/>
                    </a:lnTo>
                    <a:lnTo>
                      <a:pt x="48392" y="3218"/>
                    </a:lnTo>
                    <a:lnTo>
                      <a:pt x="48392" y="3218"/>
                    </a:lnTo>
                    <a:lnTo>
                      <a:pt x="44369" y="3103"/>
                    </a:lnTo>
                    <a:lnTo>
                      <a:pt x="41036" y="2874"/>
                    </a:lnTo>
                    <a:lnTo>
                      <a:pt x="33794" y="2069"/>
                    </a:lnTo>
                    <a:lnTo>
                      <a:pt x="33794" y="2069"/>
                    </a:lnTo>
                    <a:lnTo>
                      <a:pt x="31381" y="1954"/>
                    </a:lnTo>
                    <a:lnTo>
                      <a:pt x="30346" y="1839"/>
                    </a:lnTo>
                    <a:lnTo>
                      <a:pt x="29541" y="1839"/>
                    </a:lnTo>
                    <a:lnTo>
                      <a:pt x="29541" y="1839"/>
                    </a:lnTo>
                    <a:lnTo>
                      <a:pt x="28967" y="1724"/>
                    </a:lnTo>
                    <a:lnTo>
                      <a:pt x="28967" y="1724"/>
                    </a:lnTo>
                    <a:lnTo>
                      <a:pt x="26898" y="1954"/>
                    </a:lnTo>
                    <a:lnTo>
                      <a:pt x="26898" y="1954"/>
                    </a:lnTo>
                    <a:lnTo>
                      <a:pt x="25748" y="2069"/>
                    </a:lnTo>
                    <a:lnTo>
                      <a:pt x="24599" y="2069"/>
                    </a:lnTo>
                    <a:lnTo>
                      <a:pt x="24599" y="2069"/>
                    </a:lnTo>
                    <a:lnTo>
                      <a:pt x="24139" y="2069"/>
                    </a:lnTo>
                    <a:lnTo>
                      <a:pt x="24139" y="2069"/>
                    </a:lnTo>
                    <a:lnTo>
                      <a:pt x="24599" y="1609"/>
                    </a:lnTo>
                    <a:lnTo>
                      <a:pt x="24599" y="1609"/>
                    </a:lnTo>
                    <a:lnTo>
                      <a:pt x="22185" y="1494"/>
                    </a:lnTo>
                    <a:lnTo>
                      <a:pt x="22185" y="1494"/>
                    </a:lnTo>
                    <a:lnTo>
                      <a:pt x="21840" y="1494"/>
                    </a:lnTo>
                    <a:lnTo>
                      <a:pt x="21725" y="1379"/>
                    </a:lnTo>
                    <a:lnTo>
                      <a:pt x="21725" y="1379"/>
                    </a:lnTo>
                    <a:lnTo>
                      <a:pt x="21840" y="1264"/>
                    </a:lnTo>
                    <a:lnTo>
                      <a:pt x="21840" y="1264"/>
                    </a:lnTo>
                    <a:lnTo>
                      <a:pt x="22070" y="1035"/>
                    </a:lnTo>
                    <a:lnTo>
                      <a:pt x="22070" y="805"/>
                    </a:lnTo>
                    <a:lnTo>
                      <a:pt x="21955" y="690"/>
                    </a:lnTo>
                    <a:lnTo>
                      <a:pt x="21380" y="575"/>
                    </a:lnTo>
                    <a:lnTo>
                      <a:pt x="21380" y="575"/>
                    </a:lnTo>
                    <a:lnTo>
                      <a:pt x="17587" y="230"/>
                    </a:lnTo>
                    <a:lnTo>
                      <a:pt x="13679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90" name="Google Shape;190;p15"/>
              <p:cNvSpPr/>
              <p:nvPr/>
            </p:nvSpPr>
            <p:spPr>
              <a:xfrm>
                <a:off x="240975" y="3626150"/>
                <a:ext cx="59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1" extrusionOk="0">
                    <a:moveTo>
                      <a:pt x="237015" y="1"/>
                    </a:moveTo>
                    <a:lnTo>
                      <a:pt x="237015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237015" y="1"/>
                    </a:lnTo>
                    <a:lnTo>
                      <a:pt x="237015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grpSp>
          <p:nvGrpSpPr>
            <p:cNvPr id="191" name="Google Shape;191;p15"/>
            <p:cNvGrpSpPr/>
            <p:nvPr/>
          </p:nvGrpSpPr>
          <p:grpSpPr>
            <a:xfrm rot="-5400000" flipH="1">
              <a:off x="-706360" y="3446244"/>
              <a:ext cx="3122544" cy="85075"/>
              <a:chOff x="238125" y="3502600"/>
              <a:chExt cx="7143775" cy="250000"/>
            </a:xfrm>
          </p:grpSpPr>
          <p:sp>
            <p:nvSpPr>
              <p:cNvPr id="192" name="Google Shape;192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93" name="Google Shape;193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fill="none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94" name="Google Shape;194;p15"/>
              <p:cNvSpPr/>
              <p:nvPr/>
            </p:nvSpPr>
            <p:spPr>
              <a:xfrm>
                <a:off x="238125" y="3502600"/>
                <a:ext cx="7143750" cy="25000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10000" extrusionOk="0">
                    <a:moveTo>
                      <a:pt x="205060" y="3218"/>
                    </a:moveTo>
                    <a:lnTo>
                      <a:pt x="210002" y="3333"/>
                    </a:lnTo>
                    <a:lnTo>
                      <a:pt x="215060" y="3448"/>
                    </a:lnTo>
                    <a:lnTo>
                      <a:pt x="218738" y="3678"/>
                    </a:lnTo>
                    <a:lnTo>
                      <a:pt x="222416" y="3908"/>
                    </a:lnTo>
                    <a:lnTo>
                      <a:pt x="222416" y="3908"/>
                    </a:lnTo>
                    <a:lnTo>
                      <a:pt x="190577" y="3333"/>
                    </a:lnTo>
                    <a:lnTo>
                      <a:pt x="191496" y="3333"/>
                    </a:lnTo>
                    <a:lnTo>
                      <a:pt x="205060" y="3218"/>
                    </a:lnTo>
                    <a:close/>
                    <a:moveTo>
                      <a:pt x="227956" y="5546"/>
                    </a:move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32071" y="5747"/>
                    </a:lnTo>
                    <a:lnTo>
                      <a:pt x="227956" y="5546"/>
                    </a:lnTo>
                    <a:close/>
                    <a:moveTo>
                      <a:pt x="13793" y="0"/>
                    </a:moveTo>
                    <a:lnTo>
                      <a:pt x="5977" y="690"/>
                    </a:lnTo>
                    <a:lnTo>
                      <a:pt x="5747" y="920"/>
                    </a:lnTo>
                    <a:lnTo>
                      <a:pt x="5287" y="1149"/>
                    </a:lnTo>
                    <a:lnTo>
                      <a:pt x="3103" y="1494"/>
                    </a:lnTo>
                    <a:lnTo>
                      <a:pt x="2874" y="1724"/>
                    </a:lnTo>
                    <a:lnTo>
                      <a:pt x="2759" y="2069"/>
                    </a:lnTo>
                    <a:lnTo>
                      <a:pt x="2644" y="2299"/>
                    </a:lnTo>
                    <a:lnTo>
                      <a:pt x="2529" y="2529"/>
                    </a:lnTo>
                    <a:lnTo>
                      <a:pt x="2414" y="2874"/>
                    </a:lnTo>
                    <a:lnTo>
                      <a:pt x="2184" y="3103"/>
                    </a:lnTo>
                    <a:lnTo>
                      <a:pt x="1494" y="3793"/>
                    </a:lnTo>
                    <a:lnTo>
                      <a:pt x="805" y="4368"/>
                    </a:lnTo>
                    <a:lnTo>
                      <a:pt x="115" y="4943"/>
                    </a:lnTo>
                    <a:lnTo>
                      <a:pt x="0" y="5287"/>
                    </a:lnTo>
                    <a:lnTo>
                      <a:pt x="0" y="5517"/>
                    </a:lnTo>
                    <a:lnTo>
                      <a:pt x="115" y="5747"/>
                    </a:lnTo>
                    <a:lnTo>
                      <a:pt x="345" y="5862"/>
                    </a:lnTo>
                    <a:lnTo>
                      <a:pt x="920" y="5862"/>
                    </a:lnTo>
                    <a:lnTo>
                      <a:pt x="2759" y="6092"/>
                    </a:lnTo>
                    <a:lnTo>
                      <a:pt x="4943" y="6322"/>
                    </a:lnTo>
                    <a:lnTo>
                      <a:pt x="6667" y="6667"/>
                    </a:lnTo>
                    <a:lnTo>
                      <a:pt x="6782" y="6667"/>
                    </a:lnTo>
                    <a:lnTo>
                      <a:pt x="6782" y="6782"/>
                    </a:lnTo>
                    <a:lnTo>
                      <a:pt x="6552" y="7012"/>
                    </a:lnTo>
                    <a:lnTo>
                      <a:pt x="6092" y="7241"/>
                    </a:lnTo>
                    <a:lnTo>
                      <a:pt x="5632" y="7586"/>
                    </a:lnTo>
                    <a:lnTo>
                      <a:pt x="7127" y="7586"/>
                    </a:lnTo>
                    <a:lnTo>
                      <a:pt x="7586" y="7701"/>
                    </a:lnTo>
                    <a:lnTo>
                      <a:pt x="7816" y="7816"/>
                    </a:lnTo>
                    <a:lnTo>
                      <a:pt x="7931" y="7931"/>
                    </a:lnTo>
                    <a:lnTo>
                      <a:pt x="7816" y="8046"/>
                    </a:lnTo>
                    <a:lnTo>
                      <a:pt x="7356" y="8276"/>
                    </a:lnTo>
                    <a:lnTo>
                      <a:pt x="8506" y="8391"/>
                    </a:lnTo>
                    <a:lnTo>
                      <a:pt x="7931" y="8966"/>
                    </a:lnTo>
                    <a:lnTo>
                      <a:pt x="15977" y="9540"/>
                    </a:lnTo>
                    <a:lnTo>
                      <a:pt x="20115" y="9885"/>
                    </a:lnTo>
                    <a:lnTo>
                      <a:pt x="24138" y="10000"/>
                    </a:lnTo>
                    <a:lnTo>
                      <a:pt x="26092" y="10000"/>
                    </a:lnTo>
                    <a:lnTo>
                      <a:pt x="28046" y="9885"/>
                    </a:lnTo>
                    <a:lnTo>
                      <a:pt x="30460" y="9655"/>
                    </a:lnTo>
                    <a:lnTo>
                      <a:pt x="33104" y="9310"/>
                    </a:lnTo>
                    <a:lnTo>
                      <a:pt x="35058" y="9310"/>
                    </a:lnTo>
                    <a:lnTo>
                      <a:pt x="36207" y="9425"/>
                    </a:lnTo>
                    <a:lnTo>
                      <a:pt x="36782" y="9195"/>
                    </a:lnTo>
                    <a:lnTo>
                      <a:pt x="37012" y="8851"/>
                    </a:lnTo>
                    <a:lnTo>
                      <a:pt x="37242" y="8621"/>
                    </a:lnTo>
                    <a:lnTo>
                      <a:pt x="37472" y="8276"/>
                    </a:lnTo>
                    <a:lnTo>
                      <a:pt x="42299" y="8621"/>
                    </a:lnTo>
                    <a:lnTo>
                      <a:pt x="44943" y="8736"/>
                    </a:lnTo>
                    <a:lnTo>
                      <a:pt x="47472" y="8851"/>
                    </a:lnTo>
                    <a:lnTo>
                      <a:pt x="49311" y="8736"/>
                    </a:lnTo>
                    <a:lnTo>
                      <a:pt x="50805" y="8621"/>
                    </a:lnTo>
                    <a:lnTo>
                      <a:pt x="51380" y="8506"/>
                    </a:lnTo>
                    <a:lnTo>
                      <a:pt x="51725" y="8391"/>
                    </a:lnTo>
                    <a:lnTo>
                      <a:pt x="51955" y="8161"/>
                    </a:lnTo>
                    <a:lnTo>
                      <a:pt x="51955" y="7931"/>
                    </a:lnTo>
                    <a:lnTo>
                      <a:pt x="52529" y="7931"/>
                    </a:lnTo>
                    <a:lnTo>
                      <a:pt x="54598" y="7816"/>
                    </a:lnTo>
                    <a:lnTo>
                      <a:pt x="56322" y="7701"/>
                    </a:lnTo>
                    <a:lnTo>
                      <a:pt x="58162" y="7471"/>
                    </a:lnTo>
                    <a:lnTo>
                      <a:pt x="60460" y="7356"/>
                    </a:lnTo>
                    <a:lnTo>
                      <a:pt x="78736" y="7012"/>
                    </a:lnTo>
                    <a:lnTo>
                      <a:pt x="108392" y="7012"/>
                    </a:lnTo>
                    <a:lnTo>
                      <a:pt x="118967" y="7126"/>
                    </a:lnTo>
                    <a:lnTo>
                      <a:pt x="129082" y="7241"/>
                    </a:lnTo>
                    <a:lnTo>
                      <a:pt x="139197" y="7356"/>
                    </a:lnTo>
                    <a:lnTo>
                      <a:pt x="150806" y="7241"/>
                    </a:lnTo>
                    <a:lnTo>
                      <a:pt x="156783" y="7126"/>
                    </a:lnTo>
                    <a:lnTo>
                      <a:pt x="162990" y="6897"/>
                    </a:lnTo>
                    <a:lnTo>
                      <a:pt x="172416" y="6552"/>
                    </a:lnTo>
                    <a:lnTo>
                      <a:pt x="181841" y="6322"/>
                    </a:lnTo>
                    <a:lnTo>
                      <a:pt x="191381" y="6207"/>
                    </a:lnTo>
                    <a:lnTo>
                      <a:pt x="200692" y="6092"/>
                    </a:lnTo>
                    <a:lnTo>
                      <a:pt x="214715" y="6207"/>
                    </a:lnTo>
                    <a:lnTo>
                      <a:pt x="228163" y="6437"/>
                    </a:lnTo>
                    <a:lnTo>
                      <a:pt x="240692" y="6782"/>
                    </a:lnTo>
                    <a:lnTo>
                      <a:pt x="252072" y="7126"/>
                    </a:lnTo>
                    <a:lnTo>
                      <a:pt x="270807" y="7816"/>
                    </a:lnTo>
                    <a:lnTo>
                      <a:pt x="282187" y="8276"/>
                    </a:lnTo>
                    <a:lnTo>
                      <a:pt x="285750" y="7816"/>
                    </a:lnTo>
                    <a:lnTo>
                      <a:pt x="281957" y="7356"/>
                    </a:lnTo>
                    <a:lnTo>
                      <a:pt x="276669" y="7012"/>
                    </a:lnTo>
                    <a:lnTo>
                      <a:pt x="270348" y="6782"/>
                    </a:lnTo>
                    <a:lnTo>
                      <a:pt x="263451" y="6552"/>
                    </a:lnTo>
                    <a:lnTo>
                      <a:pt x="249543" y="6207"/>
                    </a:ln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50692" y="6092"/>
                    </a:lnTo>
                    <a:lnTo>
                      <a:pt x="237129" y="4943"/>
                    </a:lnTo>
                    <a:lnTo>
                      <a:pt x="234600" y="4713"/>
                    </a:lnTo>
                    <a:lnTo>
                      <a:pt x="225290" y="4598"/>
                    </a:lnTo>
                    <a:lnTo>
                      <a:pt x="204715" y="4368"/>
                    </a:lnTo>
                    <a:lnTo>
                      <a:pt x="194485" y="4253"/>
                    </a:lnTo>
                    <a:lnTo>
                      <a:pt x="184255" y="4023"/>
                    </a:lnTo>
                    <a:lnTo>
                      <a:pt x="173795" y="3908"/>
                    </a:lnTo>
                    <a:lnTo>
                      <a:pt x="168163" y="3793"/>
                    </a:lnTo>
                    <a:lnTo>
                      <a:pt x="163565" y="3563"/>
                    </a:lnTo>
                    <a:lnTo>
                      <a:pt x="224140" y="4023"/>
                    </a:lnTo>
                    <a:lnTo>
                      <a:pt x="222416" y="3908"/>
                    </a:lnTo>
                    <a:lnTo>
                      <a:pt x="227244" y="4023"/>
                    </a:lnTo>
                    <a:lnTo>
                      <a:pt x="228623" y="3908"/>
                    </a:lnTo>
                    <a:lnTo>
                      <a:pt x="227589" y="3678"/>
                    </a:lnTo>
                    <a:lnTo>
                      <a:pt x="225864" y="3563"/>
                    </a:lnTo>
                    <a:lnTo>
                      <a:pt x="220807" y="3103"/>
                    </a:lnTo>
                    <a:lnTo>
                      <a:pt x="214140" y="2759"/>
                    </a:lnTo>
                    <a:lnTo>
                      <a:pt x="206439" y="2414"/>
                    </a:lnTo>
                    <a:lnTo>
                      <a:pt x="190921" y="1839"/>
                    </a:lnTo>
                    <a:lnTo>
                      <a:pt x="184370" y="1609"/>
                    </a:lnTo>
                    <a:lnTo>
                      <a:pt x="178048" y="1609"/>
                    </a:lnTo>
                    <a:lnTo>
                      <a:pt x="174140" y="1839"/>
                    </a:lnTo>
                    <a:lnTo>
                      <a:pt x="170232" y="2184"/>
                    </a:lnTo>
                    <a:lnTo>
                      <a:pt x="166324" y="2529"/>
                    </a:lnTo>
                    <a:lnTo>
                      <a:pt x="162071" y="2644"/>
                    </a:lnTo>
                    <a:lnTo>
                      <a:pt x="156898" y="2644"/>
                    </a:lnTo>
                    <a:lnTo>
                      <a:pt x="156323" y="2874"/>
                    </a:lnTo>
                    <a:lnTo>
                      <a:pt x="155289" y="2989"/>
                    </a:lnTo>
                    <a:lnTo>
                      <a:pt x="154484" y="2989"/>
                    </a:lnTo>
                    <a:lnTo>
                      <a:pt x="150691" y="2874"/>
                    </a:lnTo>
                    <a:lnTo>
                      <a:pt x="145749" y="2874"/>
                    </a:lnTo>
                    <a:lnTo>
                      <a:pt x="144369" y="2989"/>
                    </a:lnTo>
                    <a:lnTo>
                      <a:pt x="144139" y="2989"/>
                    </a:lnTo>
                    <a:lnTo>
                      <a:pt x="143220" y="2874"/>
                    </a:lnTo>
                    <a:lnTo>
                      <a:pt x="142185" y="2759"/>
                    </a:lnTo>
                    <a:lnTo>
                      <a:pt x="139772" y="2184"/>
                    </a:lnTo>
                    <a:lnTo>
                      <a:pt x="137588" y="1609"/>
                    </a:lnTo>
                    <a:lnTo>
                      <a:pt x="136783" y="1494"/>
                    </a:lnTo>
                    <a:lnTo>
                      <a:pt x="136093" y="1379"/>
                    </a:lnTo>
                    <a:lnTo>
                      <a:pt x="135863" y="1379"/>
                    </a:lnTo>
                    <a:lnTo>
                      <a:pt x="135174" y="1954"/>
                    </a:lnTo>
                    <a:lnTo>
                      <a:pt x="134944" y="2184"/>
                    </a:lnTo>
                    <a:lnTo>
                      <a:pt x="134714" y="2184"/>
                    </a:lnTo>
                    <a:lnTo>
                      <a:pt x="133565" y="1954"/>
                    </a:lnTo>
                    <a:lnTo>
                      <a:pt x="132300" y="1839"/>
                    </a:lnTo>
                    <a:lnTo>
                      <a:pt x="130461" y="1724"/>
                    </a:lnTo>
                    <a:lnTo>
                      <a:pt x="129771" y="1724"/>
                    </a:lnTo>
                    <a:lnTo>
                      <a:pt x="128852" y="1954"/>
                    </a:lnTo>
                    <a:lnTo>
                      <a:pt x="127817" y="2069"/>
                    </a:lnTo>
                    <a:lnTo>
                      <a:pt x="126898" y="2184"/>
                    </a:lnTo>
                    <a:lnTo>
                      <a:pt x="126668" y="2184"/>
                    </a:lnTo>
                    <a:lnTo>
                      <a:pt x="124024" y="2069"/>
                    </a:lnTo>
                    <a:lnTo>
                      <a:pt x="122415" y="2069"/>
                    </a:lnTo>
                    <a:lnTo>
                      <a:pt x="120806" y="2184"/>
                    </a:lnTo>
                    <a:lnTo>
                      <a:pt x="119082" y="2299"/>
                    </a:lnTo>
                    <a:lnTo>
                      <a:pt x="116783" y="2414"/>
                    </a:lnTo>
                    <a:lnTo>
                      <a:pt x="114599" y="2529"/>
                    </a:lnTo>
                    <a:lnTo>
                      <a:pt x="112760" y="2644"/>
                    </a:lnTo>
                    <a:lnTo>
                      <a:pt x="110001" y="2529"/>
                    </a:lnTo>
                    <a:lnTo>
                      <a:pt x="105173" y="2529"/>
                    </a:lnTo>
                    <a:lnTo>
                      <a:pt x="102070" y="2874"/>
                    </a:lnTo>
                    <a:lnTo>
                      <a:pt x="96668" y="3333"/>
                    </a:lnTo>
                    <a:lnTo>
                      <a:pt x="91725" y="3563"/>
                    </a:lnTo>
                    <a:lnTo>
                      <a:pt x="89771" y="3563"/>
                    </a:lnTo>
                    <a:lnTo>
                      <a:pt x="85058" y="3678"/>
                    </a:lnTo>
                    <a:lnTo>
                      <a:pt x="80805" y="3678"/>
                    </a:lnTo>
                    <a:lnTo>
                      <a:pt x="77242" y="3563"/>
                    </a:lnTo>
                    <a:lnTo>
                      <a:pt x="75403" y="3448"/>
                    </a:lnTo>
                    <a:lnTo>
                      <a:pt x="73564" y="3218"/>
                    </a:lnTo>
                    <a:lnTo>
                      <a:pt x="70346" y="3448"/>
                    </a:lnTo>
                    <a:lnTo>
                      <a:pt x="66897" y="3563"/>
                    </a:lnTo>
                    <a:lnTo>
                      <a:pt x="63219" y="3448"/>
                    </a:lnTo>
                    <a:lnTo>
                      <a:pt x="59426" y="3333"/>
                    </a:lnTo>
                    <a:lnTo>
                      <a:pt x="55748" y="3218"/>
                    </a:lnTo>
                    <a:lnTo>
                      <a:pt x="48506" y="3218"/>
                    </a:lnTo>
                    <a:lnTo>
                      <a:pt x="44483" y="3103"/>
                    </a:lnTo>
                    <a:lnTo>
                      <a:pt x="41150" y="2874"/>
                    </a:lnTo>
                    <a:lnTo>
                      <a:pt x="33908" y="2069"/>
                    </a:lnTo>
                    <a:lnTo>
                      <a:pt x="31495" y="1954"/>
                    </a:lnTo>
                    <a:lnTo>
                      <a:pt x="30460" y="1839"/>
                    </a:lnTo>
                    <a:lnTo>
                      <a:pt x="29655" y="1839"/>
                    </a:lnTo>
                    <a:lnTo>
                      <a:pt x="29081" y="1724"/>
                    </a:lnTo>
                    <a:lnTo>
                      <a:pt x="27012" y="1954"/>
                    </a:lnTo>
                    <a:lnTo>
                      <a:pt x="25862" y="2069"/>
                    </a:lnTo>
                    <a:lnTo>
                      <a:pt x="24253" y="2069"/>
                    </a:lnTo>
                    <a:lnTo>
                      <a:pt x="24713" y="1609"/>
                    </a:lnTo>
                    <a:lnTo>
                      <a:pt x="22299" y="1494"/>
                    </a:lnTo>
                    <a:lnTo>
                      <a:pt x="21954" y="1494"/>
                    </a:lnTo>
                    <a:lnTo>
                      <a:pt x="21839" y="1379"/>
                    </a:lnTo>
                    <a:lnTo>
                      <a:pt x="21954" y="1264"/>
                    </a:lnTo>
                    <a:lnTo>
                      <a:pt x="22184" y="1035"/>
                    </a:lnTo>
                    <a:lnTo>
                      <a:pt x="22184" y="805"/>
                    </a:lnTo>
                    <a:lnTo>
                      <a:pt x="22069" y="690"/>
                    </a:lnTo>
                    <a:lnTo>
                      <a:pt x="21494" y="575"/>
                    </a:lnTo>
                    <a:lnTo>
                      <a:pt x="17701" y="230"/>
                    </a:lnTo>
                    <a:lnTo>
                      <a:pt x="13793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95" name="Google Shape;195;p15"/>
              <p:cNvSpPr/>
              <p:nvPr/>
            </p:nvSpPr>
            <p:spPr>
              <a:xfrm>
                <a:off x="5913450" y="3640525"/>
                <a:ext cx="2787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11151" h="346" fill="none" extrusionOk="0">
                    <a:moveTo>
                      <a:pt x="11150" y="345"/>
                    </a:moveTo>
                    <a:lnTo>
                      <a:pt x="11150" y="345"/>
                    </a:lnTo>
                    <a:lnTo>
                      <a:pt x="5058" y="230"/>
                    </a:lnTo>
                    <a:lnTo>
                      <a:pt x="346" y="0"/>
                    </a:lnTo>
                    <a:lnTo>
                      <a:pt x="346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1150" y="345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96" name="Google Shape;196;p15"/>
              <p:cNvSpPr/>
              <p:nvPr/>
            </p:nvSpPr>
            <p:spPr>
              <a:xfrm>
                <a:off x="238125" y="3626150"/>
                <a:ext cx="7143750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5058" fill="none" extrusionOk="0">
                    <a:moveTo>
                      <a:pt x="237129" y="1"/>
                    </a:moveTo>
                    <a:lnTo>
                      <a:pt x="115" y="1"/>
                    </a:lnTo>
                    <a:lnTo>
                      <a:pt x="115" y="1"/>
                    </a:lnTo>
                    <a:lnTo>
                      <a:pt x="0" y="345"/>
                    </a:lnTo>
                    <a:lnTo>
                      <a:pt x="0" y="575"/>
                    </a:lnTo>
                    <a:lnTo>
                      <a:pt x="115" y="805"/>
                    </a:lnTo>
                    <a:lnTo>
                      <a:pt x="115" y="805"/>
                    </a:lnTo>
                    <a:lnTo>
                      <a:pt x="345" y="920"/>
                    </a:lnTo>
                    <a:lnTo>
                      <a:pt x="920" y="920"/>
                    </a:lnTo>
                    <a:lnTo>
                      <a:pt x="2759" y="1150"/>
                    </a:lnTo>
                    <a:lnTo>
                      <a:pt x="4943" y="1380"/>
                    </a:lnTo>
                    <a:lnTo>
                      <a:pt x="6667" y="1725"/>
                    </a:lnTo>
                    <a:lnTo>
                      <a:pt x="6667" y="1725"/>
                    </a:lnTo>
                    <a:lnTo>
                      <a:pt x="6782" y="1725"/>
                    </a:lnTo>
                    <a:lnTo>
                      <a:pt x="6782" y="1840"/>
                    </a:lnTo>
                    <a:lnTo>
                      <a:pt x="6552" y="2070"/>
                    </a:lnTo>
                    <a:lnTo>
                      <a:pt x="6092" y="2299"/>
                    </a:lnTo>
                    <a:lnTo>
                      <a:pt x="5632" y="2644"/>
                    </a:lnTo>
                    <a:lnTo>
                      <a:pt x="5632" y="2644"/>
                    </a:lnTo>
                    <a:lnTo>
                      <a:pt x="7127" y="2644"/>
                    </a:lnTo>
                    <a:lnTo>
                      <a:pt x="7586" y="2759"/>
                    </a:lnTo>
                    <a:lnTo>
                      <a:pt x="7816" y="2874"/>
                    </a:lnTo>
                    <a:lnTo>
                      <a:pt x="7931" y="2989"/>
                    </a:lnTo>
                    <a:lnTo>
                      <a:pt x="7816" y="3104"/>
                    </a:lnTo>
                    <a:lnTo>
                      <a:pt x="7356" y="3334"/>
                    </a:lnTo>
                    <a:lnTo>
                      <a:pt x="7356" y="3334"/>
                    </a:lnTo>
                    <a:lnTo>
                      <a:pt x="8506" y="3449"/>
                    </a:lnTo>
                    <a:lnTo>
                      <a:pt x="8506" y="3449"/>
                    </a:lnTo>
                    <a:lnTo>
                      <a:pt x="7931" y="4024"/>
                    </a:lnTo>
                    <a:lnTo>
                      <a:pt x="7931" y="4024"/>
                    </a:lnTo>
                    <a:lnTo>
                      <a:pt x="15977" y="4598"/>
                    </a:lnTo>
                    <a:lnTo>
                      <a:pt x="20115" y="4943"/>
                    </a:lnTo>
                    <a:lnTo>
                      <a:pt x="24138" y="5058"/>
                    </a:lnTo>
                    <a:lnTo>
                      <a:pt x="24138" y="5058"/>
                    </a:lnTo>
                    <a:lnTo>
                      <a:pt x="26092" y="5058"/>
                    </a:lnTo>
                    <a:lnTo>
                      <a:pt x="28046" y="4943"/>
                    </a:lnTo>
                    <a:lnTo>
                      <a:pt x="28046" y="4943"/>
                    </a:lnTo>
                    <a:lnTo>
                      <a:pt x="30460" y="4713"/>
                    </a:lnTo>
                    <a:lnTo>
                      <a:pt x="33104" y="4368"/>
                    </a:lnTo>
                    <a:lnTo>
                      <a:pt x="33104" y="4368"/>
                    </a:lnTo>
                    <a:lnTo>
                      <a:pt x="33564" y="4368"/>
                    </a:lnTo>
                    <a:lnTo>
                      <a:pt x="33564" y="4368"/>
                    </a:lnTo>
                    <a:lnTo>
                      <a:pt x="35058" y="4368"/>
                    </a:lnTo>
                    <a:lnTo>
                      <a:pt x="36207" y="4483"/>
                    </a:lnTo>
                    <a:lnTo>
                      <a:pt x="36207" y="4483"/>
                    </a:lnTo>
                    <a:lnTo>
                      <a:pt x="36782" y="4253"/>
                    </a:lnTo>
                    <a:lnTo>
                      <a:pt x="37012" y="3909"/>
                    </a:lnTo>
                    <a:lnTo>
                      <a:pt x="37242" y="3679"/>
                    </a:lnTo>
                    <a:lnTo>
                      <a:pt x="37472" y="3334"/>
                    </a:lnTo>
                    <a:lnTo>
                      <a:pt x="37472" y="3334"/>
                    </a:lnTo>
                    <a:lnTo>
                      <a:pt x="42299" y="3679"/>
                    </a:lnTo>
                    <a:lnTo>
                      <a:pt x="44943" y="3794"/>
                    </a:lnTo>
                    <a:lnTo>
                      <a:pt x="47472" y="3909"/>
                    </a:lnTo>
                    <a:lnTo>
                      <a:pt x="47472" y="3909"/>
                    </a:lnTo>
                    <a:lnTo>
                      <a:pt x="49311" y="3794"/>
                    </a:lnTo>
                    <a:lnTo>
                      <a:pt x="50805" y="3679"/>
                    </a:lnTo>
                    <a:lnTo>
                      <a:pt x="51380" y="3564"/>
                    </a:lnTo>
                    <a:lnTo>
                      <a:pt x="51725" y="3449"/>
                    </a:lnTo>
                    <a:lnTo>
                      <a:pt x="51955" y="3219"/>
                    </a:lnTo>
                    <a:lnTo>
                      <a:pt x="51955" y="2989"/>
                    </a:lnTo>
                    <a:lnTo>
                      <a:pt x="51955" y="2989"/>
                    </a:lnTo>
                    <a:lnTo>
                      <a:pt x="52529" y="2989"/>
                    </a:lnTo>
                    <a:lnTo>
                      <a:pt x="52529" y="2989"/>
                    </a:lnTo>
                    <a:lnTo>
                      <a:pt x="54598" y="2874"/>
                    </a:lnTo>
                    <a:lnTo>
                      <a:pt x="56322" y="2759"/>
                    </a:lnTo>
                    <a:lnTo>
                      <a:pt x="58162" y="2529"/>
                    </a:lnTo>
                    <a:lnTo>
                      <a:pt x="60460" y="2414"/>
                    </a:lnTo>
                    <a:lnTo>
                      <a:pt x="60460" y="2414"/>
                    </a:lnTo>
                    <a:lnTo>
                      <a:pt x="78736" y="2070"/>
                    </a:lnTo>
                    <a:lnTo>
                      <a:pt x="78736" y="2070"/>
                    </a:lnTo>
                    <a:lnTo>
                      <a:pt x="85633" y="2070"/>
                    </a:lnTo>
                    <a:lnTo>
                      <a:pt x="85633" y="2070"/>
                    </a:lnTo>
                    <a:lnTo>
                      <a:pt x="89196" y="2070"/>
                    </a:lnTo>
                    <a:lnTo>
                      <a:pt x="89196" y="2070"/>
                    </a:lnTo>
                    <a:lnTo>
                      <a:pt x="92875" y="2070"/>
                    </a:lnTo>
                    <a:lnTo>
                      <a:pt x="92875" y="2070"/>
                    </a:lnTo>
                    <a:lnTo>
                      <a:pt x="97472" y="2070"/>
                    </a:lnTo>
                    <a:lnTo>
                      <a:pt x="97472" y="2070"/>
                    </a:lnTo>
                    <a:lnTo>
                      <a:pt x="108392" y="2070"/>
                    </a:lnTo>
                    <a:lnTo>
                      <a:pt x="118967" y="2184"/>
                    </a:lnTo>
                    <a:lnTo>
                      <a:pt x="118967" y="2184"/>
                    </a:lnTo>
                    <a:lnTo>
                      <a:pt x="129082" y="2299"/>
                    </a:lnTo>
                    <a:lnTo>
                      <a:pt x="139197" y="2414"/>
                    </a:lnTo>
                    <a:lnTo>
                      <a:pt x="139197" y="2414"/>
                    </a:lnTo>
                    <a:lnTo>
                      <a:pt x="150806" y="2299"/>
                    </a:lnTo>
                    <a:lnTo>
                      <a:pt x="156783" y="2184"/>
                    </a:lnTo>
                    <a:lnTo>
                      <a:pt x="162990" y="1955"/>
                    </a:lnTo>
                    <a:lnTo>
                      <a:pt x="162990" y="1955"/>
                    </a:lnTo>
                    <a:lnTo>
                      <a:pt x="172416" y="1610"/>
                    </a:lnTo>
                    <a:lnTo>
                      <a:pt x="181841" y="1380"/>
                    </a:lnTo>
                    <a:lnTo>
                      <a:pt x="191381" y="1265"/>
                    </a:lnTo>
                    <a:lnTo>
                      <a:pt x="200692" y="1150"/>
                    </a:lnTo>
                    <a:lnTo>
                      <a:pt x="200692" y="1150"/>
                    </a:lnTo>
                    <a:lnTo>
                      <a:pt x="214715" y="1265"/>
                    </a:lnTo>
                    <a:lnTo>
                      <a:pt x="228163" y="1495"/>
                    </a:lnTo>
                    <a:lnTo>
                      <a:pt x="240692" y="1840"/>
                    </a:lnTo>
                    <a:lnTo>
                      <a:pt x="252072" y="2184"/>
                    </a:lnTo>
                    <a:lnTo>
                      <a:pt x="270807" y="2874"/>
                    </a:lnTo>
                    <a:lnTo>
                      <a:pt x="282187" y="3334"/>
                    </a:lnTo>
                    <a:lnTo>
                      <a:pt x="285750" y="2874"/>
                    </a:lnTo>
                    <a:lnTo>
                      <a:pt x="285750" y="2874"/>
                    </a:lnTo>
                    <a:lnTo>
                      <a:pt x="281957" y="2414"/>
                    </a:lnTo>
                    <a:lnTo>
                      <a:pt x="276669" y="2070"/>
                    </a:lnTo>
                    <a:lnTo>
                      <a:pt x="270348" y="1840"/>
                    </a:lnTo>
                    <a:lnTo>
                      <a:pt x="263451" y="1610"/>
                    </a:lnTo>
                    <a:lnTo>
                      <a:pt x="249543" y="1265"/>
                    </a:lnTo>
                    <a:lnTo>
                      <a:pt x="238163" y="920"/>
                    </a:lnTo>
                    <a:lnTo>
                      <a:pt x="238163" y="920"/>
                    </a:lnTo>
                    <a:lnTo>
                      <a:pt x="250692" y="1150"/>
                    </a:lnTo>
                    <a:lnTo>
                      <a:pt x="250692" y="1150"/>
                    </a:lnTo>
                    <a:lnTo>
                      <a:pt x="237129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97" name="Google Shape;197;p15"/>
              <p:cNvSpPr/>
              <p:nvPr/>
            </p:nvSpPr>
            <p:spPr>
              <a:xfrm>
                <a:off x="240975" y="3502600"/>
                <a:ext cx="5925375" cy="12357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4943" fill="none" extrusionOk="0">
                    <a:moveTo>
                      <a:pt x="13679" y="0"/>
                    </a:moveTo>
                    <a:lnTo>
                      <a:pt x="13679" y="0"/>
                    </a:lnTo>
                    <a:lnTo>
                      <a:pt x="5863" y="690"/>
                    </a:lnTo>
                    <a:lnTo>
                      <a:pt x="5863" y="690"/>
                    </a:lnTo>
                    <a:lnTo>
                      <a:pt x="5633" y="920"/>
                    </a:lnTo>
                    <a:lnTo>
                      <a:pt x="5173" y="1149"/>
                    </a:lnTo>
                    <a:lnTo>
                      <a:pt x="5173" y="1149"/>
                    </a:lnTo>
                    <a:lnTo>
                      <a:pt x="2989" y="1494"/>
                    </a:lnTo>
                    <a:lnTo>
                      <a:pt x="2989" y="1494"/>
                    </a:lnTo>
                    <a:lnTo>
                      <a:pt x="2760" y="1724"/>
                    </a:lnTo>
                    <a:lnTo>
                      <a:pt x="2645" y="2069"/>
                    </a:lnTo>
                    <a:lnTo>
                      <a:pt x="2530" y="2299"/>
                    </a:lnTo>
                    <a:lnTo>
                      <a:pt x="2415" y="2529"/>
                    </a:lnTo>
                    <a:lnTo>
                      <a:pt x="2415" y="2529"/>
                    </a:lnTo>
                    <a:lnTo>
                      <a:pt x="2300" y="2874"/>
                    </a:lnTo>
                    <a:lnTo>
                      <a:pt x="2070" y="3103"/>
                    </a:lnTo>
                    <a:lnTo>
                      <a:pt x="1380" y="3793"/>
                    </a:lnTo>
                    <a:lnTo>
                      <a:pt x="691" y="4368"/>
                    </a:lnTo>
                    <a:lnTo>
                      <a:pt x="1" y="4943"/>
                    </a:lnTo>
                    <a:lnTo>
                      <a:pt x="1" y="4943"/>
                    </a:lnTo>
                    <a:lnTo>
                      <a:pt x="237015" y="4943"/>
                    </a:lnTo>
                    <a:lnTo>
                      <a:pt x="237015" y="4943"/>
                    </a:lnTo>
                    <a:lnTo>
                      <a:pt x="234486" y="4713"/>
                    </a:lnTo>
                    <a:lnTo>
                      <a:pt x="234486" y="4713"/>
                    </a:lnTo>
                    <a:lnTo>
                      <a:pt x="225176" y="4598"/>
                    </a:lnTo>
                    <a:lnTo>
                      <a:pt x="225176" y="4598"/>
                    </a:lnTo>
                    <a:lnTo>
                      <a:pt x="204601" y="4368"/>
                    </a:lnTo>
                    <a:lnTo>
                      <a:pt x="194371" y="4253"/>
                    </a:lnTo>
                    <a:lnTo>
                      <a:pt x="184141" y="4023"/>
                    </a:lnTo>
                    <a:lnTo>
                      <a:pt x="184141" y="4023"/>
                    </a:lnTo>
                    <a:lnTo>
                      <a:pt x="173681" y="3908"/>
                    </a:lnTo>
                    <a:lnTo>
                      <a:pt x="168049" y="3793"/>
                    </a:lnTo>
                    <a:lnTo>
                      <a:pt x="163451" y="3563"/>
                    </a:lnTo>
                    <a:lnTo>
                      <a:pt x="224026" y="4023"/>
                    </a:lnTo>
                    <a:lnTo>
                      <a:pt x="224026" y="4023"/>
                    </a:lnTo>
                    <a:lnTo>
                      <a:pt x="222302" y="390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85060" y="321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91382" y="3333"/>
                    </a:lnTo>
                    <a:lnTo>
                      <a:pt x="191382" y="3333"/>
                    </a:lnTo>
                    <a:lnTo>
                      <a:pt x="204946" y="3218"/>
                    </a:lnTo>
                    <a:lnTo>
                      <a:pt x="204946" y="3218"/>
                    </a:lnTo>
                    <a:lnTo>
                      <a:pt x="209888" y="3333"/>
                    </a:lnTo>
                    <a:lnTo>
                      <a:pt x="214946" y="3448"/>
                    </a:lnTo>
                    <a:lnTo>
                      <a:pt x="214946" y="3448"/>
                    </a:lnTo>
                    <a:lnTo>
                      <a:pt x="218624" y="3678"/>
                    </a:lnTo>
                    <a:lnTo>
                      <a:pt x="222302" y="3908"/>
                    </a:lnTo>
                    <a:lnTo>
                      <a:pt x="227130" y="4023"/>
                    </a:lnTo>
                    <a:lnTo>
                      <a:pt x="227130" y="4023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7475" y="3678"/>
                    </a:lnTo>
                    <a:lnTo>
                      <a:pt x="225750" y="3563"/>
                    </a:lnTo>
                    <a:lnTo>
                      <a:pt x="220693" y="3103"/>
                    </a:lnTo>
                    <a:lnTo>
                      <a:pt x="214026" y="2759"/>
                    </a:lnTo>
                    <a:lnTo>
                      <a:pt x="206325" y="2414"/>
                    </a:lnTo>
                    <a:lnTo>
                      <a:pt x="190807" y="1839"/>
                    </a:lnTo>
                    <a:lnTo>
                      <a:pt x="184256" y="1609"/>
                    </a:lnTo>
                    <a:lnTo>
                      <a:pt x="179543" y="1609"/>
                    </a:lnTo>
                    <a:lnTo>
                      <a:pt x="179543" y="1609"/>
                    </a:lnTo>
                    <a:lnTo>
                      <a:pt x="177934" y="1609"/>
                    </a:lnTo>
                    <a:lnTo>
                      <a:pt x="177934" y="1609"/>
                    </a:lnTo>
                    <a:lnTo>
                      <a:pt x="174026" y="1839"/>
                    </a:lnTo>
                    <a:lnTo>
                      <a:pt x="170118" y="2184"/>
                    </a:lnTo>
                    <a:lnTo>
                      <a:pt x="166210" y="2529"/>
                    </a:lnTo>
                    <a:lnTo>
                      <a:pt x="161957" y="2644"/>
                    </a:lnTo>
                    <a:lnTo>
                      <a:pt x="161957" y="2644"/>
                    </a:lnTo>
                    <a:lnTo>
                      <a:pt x="161497" y="2644"/>
                    </a:lnTo>
                    <a:lnTo>
                      <a:pt x="161497" y="2644"/>
                    </a:lnTo>
                    <a:lnTo>
                      <a:pt x="159773" y="2644"/>
                    </a:lnTo>
                    <a:lnTo>
                      <a:pt x="159773" y="2644"/>
                    </a:lnTo>
                    <a:lnTo>
                      <a:pt x="158163" y="2644"/>
                    </a:lnTo>
                    <a:lnTo>
                      <a:pt x="158163" y="2644"/>
                    </a:lnTo>
                    <a:lnTo>
                      <a:pt x="156784" y="2644"/>
                    </a:lnTo>
                    <a:lnTo>
                      <a:pt x="156784" y="2644"/>
                    </a:lnTo>
                    <a:lnTo>
                      <a:pt x="156209" y="2874"/>
                    </a:lnTo>
                    <a:lnTo>
                      <a:pt x="155175" y="2989"/>
                    </a:lnTo>
                    <a:lnTo>
                      <a:pt x="155175" y="2989"/>
                    </a:lnTo>
                    <a:lnTo>
                      <a:pt x="154370" y="2989"/>
                    </a:lnTo>
                    <a:lnTo>
                      <a:pt x="154370" y="2989"/>
                    </a:lnTo>
                    <a:lnTo>
                      <a:pt x="150577" y="2874"/>
                    </a:lnTo>
                    <a:lnTo>
                      <a:pt x="150577" y="2874"/>
                    </a:lnTo>
                    <a:lnTo>
                      <a:pt x="147129" y="2874"/>
                    </a:lnTo>
                    <a:lnTo>
                      <a:pt x="147129" y="2874"/>
                    </a:lnTo>
                    <a:lnTo>
                      <a:pt x="145635" y="2874"/>
                    </a:lnTo>
                    <a:lnTo>
                      <a:pt x="144255" y="2989"/>
                    </a:lnTo>
                    <a:lnTo>
                      <a:pt x="144255" y="2989"/>
                    </a:lnTo>
                    <a:lnTo>
                      <a:pt x="144025" y="2989"/>
                    </a:lnTo>
                    <a:lnTo>
                      <a:pt x="144025" y="2989"/>
                    </a:lnTo>
                    <a:lnTo>
                      <a:pt x="143106" y="2874"/>
                    </a:lnTo>
                    <a:lnTo>
                      <a:pt x="142071" y="2759"/>
                    </a:lnTo>
                    <a:lnTo>
                      <a:pt x="139658" y="2184"/>
                    </a:lnTo>
                    <a:lnTo>
                      <a:pt x="139658" y="2184"/>
                    </a:lnTo>
                    <a:lnTo>
                      <a:pt x="137474" y="1609"/>
                    </a:lnTo>
                    <a:lnTo>
                      <a:pt x="136669" y="1494"/>
                    </a:lnTo>
                    <a:lnTo>
                      <a:pt x="135979" y="1379"/>
                    </a:lnTo>
                    <a:lnTo>
                      <a:pt x="135979" y="1379"/>
                    </a:lnTo>
                    <a:lnTo>
                      <a:pt x="135749" y="1379"/>
                    </a:lnTo>
                    <a:lnTo>
                      <a:pt x="135749" y="1379"/>
                    </a:lnTo>
                    <a:lnTo>
                      <a:pt x="135060" y="1954"/>
                    </a:lnTo>
                    <a:lnTo>
                      <a:pt x="134830" y="2184"/>
                    </a:lnTo>
                    <a:lnTo>
                      <a:pt x="134600" y="2184"/>
                    </a:lnTo>
                    <a:lnTo>
                      <a:pt x="134600" y="2184"/>
                    </a:lnTo>
                    <a:lnTo>
                      <a:pt x="133451" y="1954"/>
                    </a:lnTo>
                    <a:lnTo>
                      <a:pt x="132186" y="1839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29657" y="1724"/>
                    </a:lnTo>
                    <a:lnTo>
                      <a:pt x="128738" y="1954"/>
                    </a:lnTo>
                    <a:lnTo>
                      <a:pt x="128738" y="1954"/>
                    </a:lnTo>
                    <a:lnTo>
                      <a:pt x="127703" y="2069"/>
                    </a:lnTo>
                    <a:lnTo>
                      <a:pt x="126784" y="2184"/>
                    </a:lnTo>
                    <a:lnTo>
                      <a:pt x="126784" y="2184"/>
                    </a:lnTo>
                    <a:lnTo>
                      <a:pt x="126554" y="2184"/>
                    </a:lnTo>
                    <a:lnTo>
                      <a:pt x="126554" y="2184"/>
                    </a:lnTo>
                    <a:lnTo>
                      <a:pt x="123910" y="2069"/>
                    </a:lnTo>
                    <a:lnTo>
                      <a:pt x="123910" y="2069"/>
                    </a:lnTo>
                    <a:lnTo>
                      <a:pt x="122301" y="2069"/>
                    </a:lnTo>
                    <a:lnTo>
                      <a:pt x="120692" y="2184"/>
                    </a:lnTo>
                    <a:lnTo>
                      <a:pt x="118968" y="2299"/>
                    </a:lnTo>
                    <a:lnTo>
                      <a:pt x="116669" y="2414"/>
                    </a:lnTo>
                    <a:lnTo>
                      <a:pt x="116669" y="2414"/>
                    </a:lnTo>
                    <a:lnTo>
                      <a:pt x="114485" y="2529"/>
                    </a:lnTo>
                    <a:lnTo>
                      <a:pt x="112646" y="2644"/>
                    </a:lnTo>
                    <a:lnTo>
                      <a:pt x="112646" y="2644"/>
                    </a:lnTo>
                    <a:lnTo>
                      <a:pt x="109887" y="2529"/>
                    </a:lnTo>
                    <a:lnTo>
                      <a:pt x="109887" y="2529"/>
                    </a:lnTo>
                    <a:lnTo>
                      <a:pt x="107473" y="2529"/>
                    </a:lnTo>
                    <a:lnTo>
                      <a:pt x="107473" y="2529"/>
                    </a:lnTo>
                    <a:lnTo>
                      <a:pt x="105059" y="2529"/>
                    </a:lnTo>
                    <a:lnTo>
                      <a:pt x="101956" y="2874"/>
                    </a:lnTo>
                    <a:lnTo>
                      <a:pt x="101956" y="2874"/>
                    </a:lnTo>
                    <a:lnTo>
                      <a:pt x="96554" y="3333"/>
                    </a:lnTo>
                    <a:lnTo>
                      <a:pt x="91611" y="3563"/>
                    </a:lnTo>
                    <a:lnTo>
                      <a:pt x="91611" y="3563"/>
                    </a:lnTo>
                    <a:lnTo>
                      <a:pt x="89657" y="3563"/>
                    </a:lnTo>
                    <a:lnTo>
                      <a:pt x="89657" y="3563"/>
                    </a:lnTo>
                    <a:lnTo>
                      <a:pt x="84944" y="3678"/>
                    </a:lnTo>
                    <a:lnTo>
                      <a:pt x="84944" y="3678"/>
                    </a:lnTo>
                    <a:lnTo>
                      <a:pt x="80691" y="3678"/>
                    </a:lnTo>
                    <a:lnTo>
                      <a:pt x="80691" y="3678"/>
                    </a:lnTo>
                    <a:lnTo>
                      <a:pt x="77128" y="3563"/>
                    </a:lnTo>
                    <a:lnTo>
                      <a:pt x="75289" y="3448"/>
                    </a:lnTo>
                    <a:lnTo>
                      <a:pt x="73450" y="3218"/>
                    </a:lnTo>
                    <a:lnTo>
                      <a:pt x="73450" y="3218"/>
                    </a:lnTo>
                    <a:lnTo>
                      <a:pt x="70232" y="3448"/>
                    </a:lnTo>
                    <a:lnTo>
                      <a:pt x="66783" y="3563"/>
                    </a:lnTo>
                    <a:lnTo>
                      <a:pt x="66783" y="3563"/>
                    </a:lnTo>
                    <a:lnTo>
                      <a:pt x="63105" y="3448"/>
                    </a:lnTo>
                    <a:lnTo>
                      <a:pt x="59312" y="3333"/>
                    </a:lnTo>
                    <a:lnTo>
                      <a:pt x="59312" y="3333"/>
                    </a:lnTo>
                    <a:lnTo>
                      <a:pt x="55634" y="3218"/>
                    </a:lnTo>
                    <a:lnTo>
                      <a:pt x="52070" y="3218"/>
                    </a:lnTo>
                    <a:lnTo>
                      <a:pt x="52070" y="3218"/>
                    </a:lnTo>
                    <a:lnTo>
                      <a:pt x="50346" y="3218"/>
                    </a:lnTo>
                    <a:lnTo>
                      <a:pt x="50346" y="3218"/>
                    </a:lnTo>
                    <a:lnTo>
                      <a:pt x="48392" y="3218"/>
                    </a:lnTo>
                    <a:lnTo>
                      <a:pt x="48392" y="3218"/>
                    </a:lnTo>
                    <a:lnTo>
                      <a:pt x="44369" y="3103"/>
                    </a:lnTo>
                    <a:lnTo>
                      <a:pt x="41036" y="2874"/>
                    </a:lnTo>
                    <a:lnTo>
                      <a:pt x="33794" y="2069"/>
                    </a:lnTo>
                    <a:lnTo>
                      <a:pt x="33794" y="2069"/>
                    </a:lnTo>
                    <a:lnTo>
                      <a:pt x="31381" y="1954"/>
                    </a:lnTo>
                    <a:lnTo>
                      <a:pt x="30346" y="1839"/>
                    </a:lnTo>
                    <a:lnTo>
                      <a:pt x="29541" y="1839"/>
                    </a:lnTo>
                    <a:lnTo>
                      <a:pt x="29541" y="1839"/>
                    </a:lnTo>
                    <a:lnTo>
                      <a:pt x="28967" y="1724"/>
                    </a:lnTo>
                    <a:lnTo>
                      <a:pt x="28967" y="1724"/>
                    </a:lnTo>
                    <a:lnTo>
                      <a:pt x="26898" y="1954"/>
                    </a:lnTo>
                    <a:lnTo>
                      <a:pt x="26898" y="1954"/>
                    </a:lnTo>
                    <a:lnTo>
                      <a:pt x="25748" y="2069"/>
                    </a:lnTo>
                    <a:lnTo>
                      <a:pt x="24599" y="2069"/>
                    </a:lnTo>
                    <a:lnTo>
                      <a:pt x="24599" y="2069"/>
                    </a:lnTo>
                    <a:lnTo>
                      <a:pt x="24139" y="2069"/>
                    </a:lnTo>
                    <a:lnTo>
                      <a:pt x="24139" y="2069"/>
                    </a:lnTo>
                    <a:lnTo>
                      <a:pt x="24599" y="1609"/>
                    </a:lnTo>
                    <a:lnTo>
                      <a:pt x="24599" y="1609"/>
                    </a:lnTo>
                    <a:lnTo>
                      <a:pt x="22185" y="1494"/>
                    </a:lnTo>
                    <a:lnTo>
                      <a:pt x="22185" y="1494"/>
                    </a:lnTo>
                    <a:lnTo>
                      <a:pt x="21840" y="1494"/>
                    </a:lnTo>
                    <a:lnTo>
                      <a:pt x="21725" y="1379"/>
                    </a:lnTo>
                    <a:lnTo>
                      <a:pt x="21725" y="1379"/>
                    </a:lnTo>
                    <a:lnTo>
                      <a:pt x="21840" y="1264"/>
                    </a:lnTo>
                    <a:lnTo>
                      <a:pt x="21840" y="1264"/>
                    </a:lnTo>
                    <a:lnTo>
                      <a:pt x="22070" y="1035"/>
                    </a:lnTo>
                    <a:lnTo>
                      <a:pt x="22070" y="805"/>
                    </a:lnTo>
                    <a:lnTo>
                      <a:pt x="21955" y="690"/>
                    </a:lnTo>
                    <a:lnTo>
                      <a:pt x="21380" y="575"/>
                    </a:lnTo>
                    <a:lnTo>
                      <a:pt x="21380" y="575"/>
                    </a:lnTo>
                    <a:lnTo>
                      <a:pt x="17587" y="230"/>
                    </a:lnTo>
                    <a:lnTo>
                      <a:pt x="13679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98" name="Google Shape;198;p15"/>
              <p:cNvSpPr/>
              <p:nvPr/>
            </p:nvSpPr>
            <p:spPr>
              <a:xfrm>
                <a:off x="240975" y="3626150"/>
                <a:ext cx="59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1" extrusionOk="0">
                    <a:moveTo>
                      <a:pt x="237015" y="1"/>
                    </a:moveTo>
                    <a:lnTo>
                      <a:pt x="237015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237015" y="1"/>
                    </a:lnTo>
                    <a:lnTo>
                      <a:pt x="237015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grpSp>
          <p:nvGrpSpPr>
            <p:cNvPr id="199" name="Google Shape;199;p15"/>
            <p:cNvGrpSpPr/>
            <p:nvPr/>
          </p:nvGrpSpPr>
          <p:grpSpPr>
            <a:xfrm rot="5400000" flipH="1">
              <a:off x="6477715" y="3446244"/>
              <a:ext cx="3122544" cy="85075"/>
              <a:chOff x="238125" y="3502600"/>
              <a:chExt cx="7143775" cy="250000"/>
            </a:xfrm>
          </p:grpSpPr>
          <p:sp>
            <p:nvSpPr>
              <p:cNvPr id="200" name="Google Shape;200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201" name="Google Shape;201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fill="none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202" name="Google Shape;202;p15"/>
              <p:cNvSpPr/>
              <p:nvPr/>
            </p:nvSpPr>
            <p:spPr>
              <a:xfrm>
                <a:off x="238125" y="3502600"/>
                <a:ext cx="7143750" cy="25000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10000" extrusionOk="0">
                    <a:moveTo>
                      <a:pt x="205060" y="3218"/>
                    </a:moveTo>
                    <a:lnTo>
                      <a:pt x="210002" y="3333"/>
                    </a:lnTo>
                    <a:lnTo>
                      <a:pt x="215060" y="3448"/>
                    </a:lnTo>
                    <a:lnTo>
                      <a:pt x="218738" y="3678"/>
                    </a:lnTo>
                    <a:lnTo>
                      <a:pt x="222416" y="3908"/>
                    </a:lnTo>
                    <a:lnTo>
                      <a:pt x="222416" y="3908"/>
                    </a:lnTo>
                    <a:lnTo>
                      <a:pt x="190577" y="3333"/>
                    </a:lnTo>
                    <a:lnTo>
                      <a:pt x="191496" y="3333"/>
                    </a:lnTo>
                    <a:lnTo>
                      <a:pt x="205060" y="3218"/>
                    </a:lnTo>
                    <a:close/>
                    <a:moveTo>
                      <a:pt x="227956" y="5546"/>
                    </a:move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32071" y="5747"/>
                    </a:lnTo>
                    <a:lnTo>
                      <a:pt x="227956" y="5546"/>
                    </a:lnTo>
                    <a:close/>
                    <a:moveTo>
                      <a:pt x="13793" y="0"/>
                    </a:moveTo>
                    <a:lnTo>
                      <a:pt x="5977" y="690"/>
                    </a:lnTo>
                    <a:lnTo>
                      <a:pt x="5747" y="920"/>
                    </a:lnTo>
                    <a:lnTo>
                      <a:pt x="5287" y="1149"/>
                    </a:lnTo>
                    <a:lnTo>
                      <a:pt x="3103" y="1494"/>
                    </a:lnTo>
                    <a:lnTo>
                      <a:pt x="2874" y="1724"/>
                    </a:lnTo>
                    <a:lnTo>
                      <a:pt x="2759" y="2069"/>
                    </a:lnTo>
                    <a:lnTo>
                      <a:pt x="2644" y="2299"/>
                    </a:lnTo>
                    <a:lnTo>
                      <a:pt x="2529" y="2529"/>
                    </a:lnTo>
                    <a:lnTo>
                      <a:pt x="2414" y="2874"/>
                    </a:lnTo>
                    <a:lnTo>
                      <a:pt x="2184" y="3103"/>
                    </a:lnTo>
                    <a:lnTo>
                      <a:pt x="1494" y="3793"/>
                    </a:lnTo>
                    <a:lnTo>
                      <a:pt x="805" y="4368"/>
                    </a:lnTo>
                    <a:lnTo>
                      <a:pt x="115" y="4943"/>
                    </a:lnTo>
                    <a:lnTo>
                      <a:pt x="0" y="5287"/>
                    </a:lnTo>
                    <a:lnTo>
                      <a:pt x="0" y="5517"/>
                    </a:lnTo>
                    <a:lnTo>
                      <a:pt x="115" y="5747"/>
                    </a:lnTo>
                    <a:lnTo>
                      <a:pt x="345" y="5862"/>
                    </a:lnTo>
                    <a:lnTo>
                      <a:pt x="920" y="5862"/>
                    </a:lnTo>
                    <a:lnTo>
                      <a:pt x="2759" y="6092"/>
                    </a:lnTo>
                    <a:lnTo>
                      <a:pt x="4943" y="6322"/>
                    </a:lnTo>
                    <a:lnTo>
                      <a:pt x="6667" y="6667"/>
                    </a:lnTo>
                    <a:lnTo>
                      <a:pt x="6782" y="6667"/>
                    </a:lnTo>
                    <a:lnTo>
                      <a:pt x="6782" y="6782"/>
                    </a:lnTo>
                    <a:lnTo>
                      <a:pt x="6552" y="7012"/>
                    </a:lnTo>
                    <a:lnTo>
                      <a:pt x="6092" y="7241"/>
                    </a:lnTo>
                    <a:lnTo>
                      <a:pt x="5632" y="7586"/>
                    </a:lnTo>
                    <a:lnTo>
                      <a:pt x="7127" y="7586"/>
                    </a:lnTo>
                    <a:lnTo>
                      <a:pt x="7586" y="7701"/>
                    </a:lnTo>
                    <a:lnTo>
                      <a:pt x="7816" y="7816"/>
                    </a:lnTo>
                    <a:lnTo>
                      <a:pt x="7931" y="7931"/>
                    </a:lnTo>
                    <a:lnTo>
                      <a:pt x="7816" y="8046"/>
                    </a:lnTo>
                    <a:lnTo>
                      <a:pt x="7356" y="8276"/>
                    </a:lnTo>
                    <a:lnTo>
                      <a:pt x="8506" y="8391"/>
                    </a:lnTo>
                    <a:lnTo>
                      <a:pt x="7931" y="8966"/>
                    </a:lnTo>
                    <a:lnTo>
                      <a:pt x="15977" y="9540"/>
                    </a:lnTo>
                    <a:lnTo>
                      <a:pt x="20115" y="9885"/>
                    </a:lnTo>
                    <a:lnTo>
                      <a:pt x="24138" y="10000"/>
                    </a:lnTo>
                    <a:lnTo>
                      <a:pt x="26092" y="10000"/>
                    </a:lnTo>
                    <a:lnTo>
                      <a:pt x="28046" y="9885"/>
                    </a:lnTo>
                    <a:lnTo>
                      <a:pt x="30460" y="9655"/>
                    </a:lnTo>
                    <a:lnTo>
                      <a:pt x="33104" y="9310"/>
                    </a:lnTo>
                    <a:lnTo>
                      <a:pt x="35058" y="9310"/>
                    </a:lnTo>
                    <a:lnTo>
                      <a:pt x="36207" y="9425"/>
                    </a:lnTo>
                    <a:lnTo>
                      <a:pt x="36782" y="9195"/>
                    </a:lnTo>
                    <a:lnTo>
                      <a:pt x="37012" y="8851"/>
                    </a:lnTo>
                    <a:lnTo>
                      <a:pt x="37242" y="8621"/>
                    </a:lnTo>
                    <a:lnTo>
                      <a:pt x="37472" y="8276"/>
                    </a:lnTo>
                    <a:lnTo>
                      <a:pt x="42299" y="8621"/>
                    </a:lnTo>
                    <a:lnTo>
                      <a:pt x="44943" y="8736"/>
                    </a:lnTo>
                    <a:lnTo>
                      <a:pt x="47472" y="8851"/>
                    </a:lnTo>
                    <a:lnTo>
                      <a:pt x="49311" y="8736"/>
                    </a:lnTo>
                    <a:lnTo>
                      <a:pt x="50805" y="8621"/>
                    </a:lnTo>
                    <a:lnTo>
                      <a:pt x="51380" y="8506"/>
                    </a:lnTo>
                    <a:lnTo>
                      <a:pt x="51725" y="8391"/>
                    </a:lnTo>
                    <a:lnTo>
                      <a:pt x="51955" y="8161"/>
                    </a:lnTo>
                    <a:lnTo>
                      <a:pt x="51955" y="7931"/>
                    </a:lnTo>
                    <a:lnTo>
                      <a:pt x="52529" y="7931"/>
                    </a:lnTo>
                    <a:lnTo>
                      <a:pt x="54598" y="7816"/>
                    </a:lnTo>
                    <a:lnTo>
                      <a:pt x="56322" y="7701"/>
                    </a:lnTo>
                    <a:lnTo>
                      <a:pt x="58162" y="7471"/>
                    </a:lnTo>
                    <a:lnTo>
                      <a:pt x="60460" y="7356"/>
                    </a:lnTo>
                    <a:lnTo>
                      <a:pt x="78736" y="7012"/>
                    </a:lnTo>
                    <a:lnTo>
                      <a:pt x="108392" y="7012"/>
                    </a:lnTo>
                    <a:lnTo>
                      <a:pt x="118967" y="7126"/>
                    </a:lnTo>
                    <a:lnTo>
                      <a:pt x="129082" y="7241"/>
                    </a:lnTo>
                    <a:lnTo>
                      <a:pt x="139197" y="7356"/>
                    </a:lnTo>
                    <a:lnTo>
                      <a:pt x="150806" y="7241"/>
                    </a:lnTo>
                    <a:lnTo>
                      <a:pt x="156783" y="7126"/>
                    </a:lnTo>
                    <a:lnTo>
                      <a:pt x="162990" y="6897"/>
                    </a:lnTo>
                    <a:lnTo>
                      <a:pt x="172416" y="6552"/>
                    </a:lnTo>
                    <a:lnTo>
                      <a:pt x="181841" y="6322"/>
                    </a:lnTo>
                    <a:lnTo>
                      <a:pt x="191381" y="6207"/>
                    </a:lnTo>
                    <a:lnTo>
                      <a:pt x="200692" y="6092"/>
                    </a:lnTo>
                    <a:lnTo>
                      <a:pt x="214715" y="6207"/>
                    </a:lnTo>
                    <a:lnTo>
                      <a:pt x="228163" y="6437"/>
                    </a:lnTo>
                    <a:lnTo>
                      <a:pt x="240692" y="6782"/>
                    </a:lnTo>
                    <a:lnTo>
                      <a:pt x="252072" y="7126"/>
                    </a:lnTo>
                    <a:lnTo>
                      <a:pt x="270807" y="7816"/>
                    </a:lnTo>
                    <a:lnTo>
                      <a:pt x="282187" y="8276"/>
                    </a:lnTo>
                    <a:lnTo>
                      <a:pt x="285750" y="7816"/>
                    </a:lnTo>
                    <a:lnTo>
                      <a:pt x="281957" y="7356"/>
                    </a:lnTo>
                    <a:lnTo>
                      <a:pt x="276669" y="7012"/>
                    </a:lnTo>
                    <a:lnTo>
                      <a:pt x="270348" y="6782"/>
                    </a:lnTo>
                    <a:lnTo>
                      <a:pt x="263451" y="6552"/>
                    </a:lnTo>
                    <a:lnTo>
                      <a:pt x="249543" y="6207"/>
                    </a:ln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50692" y="6092"/>
                    </a:lnTo>
                    <a:lnTo>
                      <a:pt x="237129" y="4943"/>
                    </a:lnTo>
                    <a:lnTo>
                      <a:pt x="234600" y="4713"/>
                    </a:lnTo>
                    <a:lnTo>
                      <a:pt x="225290" y="4598"/>
                    </a:lnTo>
                    <a:lnTo>
                      <a:pt x="204715" y="4368"/>
                    </a:lnTo>
                    <a:lnTo>
                      <a:pt x="194485" y="4253"/>
                    </a:lnTo>
                    <a:lnTo>
                      <a:pt x="184255" y="4023"/>
                    </a:lnTo>
                    <a:lnTo>
                      <a:pt x="173795" y="3908"/>
                    </a:lnTo>
                    <a:lnTo>
                      <a:pt x="168163" y="3793"/>
                    </a:lnTo>
                    <a:lnTo>
                      <a:pt x="163565" y="3563"/>
                    </a:lnTo>
                    <a:lnTo>
                      <a:pt x="224140" y="4023"/>
                    </a:lnTo>
                    <a:lnTo>
                      <a:pt x="222416" y="3908"/>
                    </a:lnTo>
                    <a:lnTo>
                      <a:pt x="227244" y="4023"/>
                    </a:lnTo>
                    <a:lnTo>
                      <a:pt x="228623" y="3908"/>
                    </a:lnTo>
                    <a:lnTo>
                      <a:pt x="227589" y="3678"/>
                    </a:lnTo>
                    <a:lnTo>
                      <a:pt x="225864" y="3563"/>
                    </a:lnTo>
                    <a:lnTo>
                      <a:pt x="220807" y="3103"/>
                    </a:lnTo>
                    <a:lnTo>
                      <a:pt x="214140" y="2759"/>
                    </a:lnTo>
                    <a:lnTo>
                      <a:pt x="206439" y="2414"/>
                    </a:lnTo>
                    <a:lnTo>
                      <a:pt x="190921" y="1839"/>
                    </a:lnTo>
                    <a:lnTo>
                      <a:pt x="184370" y="1609"/>
                    </a:lnTo>
                    <a:lnTo>
                      <a:pt x="178048" y="1609"/>
                    </a:lnTo>
                    <a:lnTo>
                      <a:pt x="174140" y="1839"/>
                    </a:lnTo>
                    <a:lnTo>
                      <a:pt x="170232" y="2184"/>
                    </a:lnTo>
                    <a:lnTo>
                      <a:pt x="166324" y="2529"/>
                    </a:lnTo>
                    <a:lnTo>
                      <a:pt x="162071" y="2644"/>
                    </a:lnTo>
                    <a:lnTo>
                      <a:pt x="156898" y="2644"/>
                    </a:lnTo>
                    <a:lnTo>
                      <a:pt x="156323" y="2874"/>
                    </a:lnTo>
                    <a:lnTo>
                      <a:pt x="155289" y="2989"/>
                    </a:lnTo>
                    <a:lnTo>
                      <a:pt x="154484" y="2989"/>
                    </a:lnTo>
                    <a:lnTo>
                      <a:pt x="150691" y="2874"/>
                    </a:lnTo>
                    <a:lnTo>
                      <a:pt x="145749" y="2874"/>
                    </a:lnTo>
                    <a:lnTo>
                      <a:pt x="144369" y="2989"/>
                    </a:lnTo>
                    <a:lnTo>
                      <a:pt x="144139" y="2989"/>
                    </a:lnTo>
                    <a:lnTo>
                      <a:pt x="143220" y="2874"/>
                    </a:lnTo>
                    <a:lnTo>
                      <a:pt x="142185" y="2759"/>
                    </a:lnTo>
                    <a:lnTo>
                      <a:pt x="139772" y="2184"/>
                    </a:lnTo>
                    <a:lnTo>
                      <a:pt x="137588" y="1609"/>
                    </a:lnTo>
                    <a:lnTo>
                      <a:pt x="136783" y="1494"/>
                    </a:lnTo>
                    <a:lnTo>
                      <a:pt x="136093" y="1379"/>
                    </a:lnTo>
                    <a:lnTo>
                      <a:pt x="135863" y="1379"/>
                    </a:lnTo>
                    <a:lnTo>
                      <a:pt x="135174" y="1954"/>
                    </a:lnTo>
                    <a:lnTo>
                      <a:pt x="134944" y="2184"/>
                    </a:lnTo>
                    <a:lnTo>
                      <a:pt x="134714" y="2184"/>
                    </a:lnTo>
                    <a:lnTo>
                      <a:pt x="133565" y="1954"/>
                    </a:lnTo>
                    <a:lnTo>
                      <a:pt x="132300" y="1839"/>
                    </a:lnTo>
                    <a:lnTo>
                      <a:pt x="130461" y="1724"/>
                    </a:lnTo>
                    <a:lnTo>
                      <a:pt x="129771" y="1724"/>
                    </a:lnTo>
                    <a:lnTo>
                      <a:pt x="128852" y="1954"/>
                    </a:lnTo>
                    <a:lnTo>
                      <a:pt x="127817" y="2069"/>
                    </a:lnTo>
                    <a:lnTo>
                      <a:pt x="126898" y="2184"/>
                    </a:lnTo>
                    <a:lnTo>
                      <a:pt x="126668" y="2184"/>
                    </a:lnTo>
                    <a:lnTo>
                      <a:pt x="124024" y="2069"/>
                    </a:lnTo>
                    <a:lnTo>
                      <a:pt x="122415" y="2069"/>
                    </a:lnTo>
                    <a:lnTo>
                      <a:pt x="120806" y="2184"/>
                    </a:lnTo>
                    <a:lnTo>
                      <a:pt x="119082" y="2299"/>
                    </a:lnTo>
                    <a:lnTo>
                      <a:pt x="116783" y="2414"/>
                    </a:lnTo>
                    <a:lnTo>
                      <a:pt x="114599" y="2529"/>
                    </a:lnTo>
                    <a:lnTo>
                      <a:pt x="112760" y="2644"/>
                    </a:lnTo>
                    <a:lnTo>
                      <a:pt x="110001" y="2529"/>
                    </a:lnTo>
                    <a:lnTo>
                      <a:pt x="105173" y="2529"/>
                    </a:lnTo>
                    <a:lnTo>
                      <a:pt x="102070" y="2874"/>
                    </a:lnTo>
                    <a:lnTo>
                      <a:pt x="96668" y="3333"/>
                    </a:lnTo>
                    <a:lnTo>
                      <a:pt x="91725" y="3563"/>
                    </a:lnTo>
                    <a:lnTo>
                      <a:pt x="89771" y="3563"/>
                    </a:lnTo>
                    <a:lnTo>
                      <a:pt x="85058" y="3678"/>
                    </a:lnTo>
                    <a:lnTo>
                      <a:pt x="80805" y="3678"/>
                    </a:lnTo>
                    <a:lnTo>
                      <a:pt x="77242" y="3563"/>
                    </a:lnTo>
                    <a:lnTo>
                      <a:pt x="75403" y="3448"/>
                    </a:lnTo>
                    <a:lnTo>
                      <a:pt x="73564" y="3218"/>
                    </a:lnTo>
                    <a:lnTo>
                      <a:pt x="70346" y="3448"/>
                    </a:lnTo>
                    <a:lnTo>
                      <a:pt x="66897" y="3563"/>
                    </a:lnTo>
                    <a:lnTo>
                      <a:pt x="63219" y="3448"/>
                    </a:lnTo>
                    <a:lnTo>
                      <a:pt x="59426" y="3333"/>
                    </a:lnTo>
                    <a:lnTo>
                      <a:pt x="55748" y="3218"/>
                    </a:lnTo>
                    <a:lnTo>
                      <a:pt x="48506" y="3218"/>
                    </a:lnTo>
                    <a:lnTo>
                      <a:pt x="44483" y="3103"/>
                    </a:lnTo>
                    <a:lnTo>
                      <a:pt x="41150" y="2874"/>
                    </a:lnTo>
                    <a:lnTo>
                      <a:pt x="33908" y="2069"/>
                    </a:lnTo>
                    <a:lnTo>
                      <a:pt x="31495" y="1954"/>
                    </a:lnTo>
                    <a:lnTo>
                      <a:pt x="30460" y="1839"/>
                    </a:lnTo>
                    <a:lnTo>
                      <a:pt x="29655" y="1839"/>
                    </a:lnTo>
                    <a:lnTo>
                      <a:pt x="29081" y="1724"/>
                    </a:lnTo>
                    <a:lnTo>
                      <a:pt x="27012" y="1954"/>
                    </a:lnTo>
                    <a:lnTo>
                      <a:pt x="25862" y="2069"/>
                    </a:lnTo>
                    <a:lnTo>
                      <a:pt x="24253" y="2069"/>
                    </a:lnTo>
                    <a:lnTo>
                      <a:pt x="24713" y="1609"/>
                    </a:lnTo>
                    <a:lnTo>
                      <a:pt x="22299" y="1494"/>
                    </a:lnTo>
                    <a:lnTo>
                      <a:pt x="21954" y="1494"/>
                    </a:lnTo>
                    <a:lnTo>
                      <a:pt x="21839" y="1379"/>
                    </a:lnTo>
                    <a:lnTo>
                      <a:pt x="21954" y="1264"/>
                    </a:lnTo>
                    <a:lnTo>
                      <a:pt x="22184" y="1035"/>
                    </a:lnTo>
                    <a:lnTo>
                      <a:pt x="22184" y="805"/>
                    </a:lnTo>
                    <a:lnTo>
                      <a:pt x="22069" y="690"/>
                    </a:lnTo>
                    <a:lnTo>
                      <a:pt x="21494" y="575"/>
                    </a:lnTo>
                    <a:lnTo>
                      <a:pt x="17701" y="230"/>
                    </a:lnTo>
                    <a:lnTo>
                      <a:pt x="13793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203" name="Google Shape;203;p15"/>
              <p:cNvSpPr/>
              <p:nvPr/>
            </p:nvSpPr>
            <p:spPr>
              <a:xfrm>
                <a:off x="5913450" y="3640525"/>
                <a:ext cx="2787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11151" h="346" fill="none" extrusionOk="0">
                    <a:moveTo>
                      <a:pt x="11150" y="345"/>
                    </a:moveTo>
                    <a:lnTo>
                      <a:pt x="11150" y="345"/>
                    </a:lnTo>
                    <a:lnTo>
                      <a:pt x="5058" y="230"/>
                    </a:lnTo>
                    <a:lnTo>
                      <a:pt x="346" y="0"/>
                    </a:lnTo>
                    <a:lnTo>
                      <a:pt x="346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1150" y="345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204" name="Google Shape;204;p15"/>
              <p:cNvSpPr/>
              <p:nvPr/>
            </p:nvSpPr>
            <p:spPr>
              <a:xfrm>
                <a:off x="238125" y="3626150"/>
                <a:ext cx="7143750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5058" fill="none" extrusionOk="0">
                    <a:moveTo>
                      <a:pt x="237129" y="1"/>
                    </a:moveTo>
                    <a:lnTo>
                      <a:pt x="115" y="1"/>
                    </a:lnTo>
                    <a:lnTo>
                      <a:pt x="115" y="1"/>
                    </a:lnTo>
                    <a:lnTo>
                      <a:pt x="0" y="345"/>
                    </a:lnTo>
                    <a:lnTo>
                      <a:pt x="0" y="575"/>
                    </a:lnTo>
                    <a:lnTo>
                      <a:pt x="115" y="805"/>
                    </a:lnTo>
                    <a:lnTo>
                      <a:pt x="115" y="805"/>
                    </a:lnTo>
                    <a:lnTo>
                      <a:pt x="345" y="920"/>
                    </a:lnTo>
                    <a:lnTo>
                      <a:pt x="920" y="920"/>
                    </a:lnTo>
                    <a:lnTo>
                      <a:pt x="2759" y="1150"/>
                    </a:lnTo>
                    <a:lnTo>
                      <a:pt x="4943" y="1380"/>
                    </a:lnTo>
                    <a:lnTo>
                      <a:pt x="6667" y="1725"/>
                    </a:lnTo>
                    <a:lnTo>
                      <a:pt x="6667" y="1725"/>
                    </a:lnTo>
                    <a:lnTo>
                      <a:pt x="6782" y="1725"/>
                    </a:lnTo>
                    <a:lnTo>
                      <a:pt x="6782" y="1840"/>
                    </a:lnTo>
                    <a:lnTo>
                      <a:pt x="6552" y="2070"/>
                    </a:lnTo>
                    <a:lnTo>
                      <a:pt x="6092" y="2299"/>
                    </a:lnTo>
                    <a:lnTo>
                      <a:pt x="5632" y="2644"/>
                    </a:lnTo>
                    <a:lnTo>
                      <a:pt x="5632" y="2644"/>
                    </a:lnTo>
                    <a:lnTo>
                      <a:pt x="7127" y="2644"/>
                    </a:lnTo>
                    <a:lnTo>
                      <a:pt x="7586" y="2759"/>
                    </a:lnTo>
                    <a:lnTo>
                      <a:pt x="7816" y="2874"/>
                    </a:lnTo>
                    <a:lnTo>
                      <a:pt x="7931" y="2989"/>
                    </a:lnTo>
                    <a:lnTo>
                      <a:pt x="7816" y="3104"/>
                    </a:lnTo>
                    <a:lnTo>
                      <a:pt x="7356" y="3334"/>
                    </a:lnTo>
                    <a:lnTo>
                      <a:pt x="7356" y="3334"/>
                    </a:lnTo>
                    <a:lnTo>
                      <a:pt x="8506" y="3449"/>
                    </a:lnTo>
                    <a:lnTo>
                      <a:pt x="8506" y="3449"/>
                    </a:lnTo>
                    <a:lnTo>
                      <a:pt x="7931" y="4024"/>
                    </a:lnTo>
                    <a:lnTo>
                      <a:pt x="7931" y="4024"/>
                    </a:lnTo>
                    <a:lnTo>
                      <a:pt x="15977" y="4598"/>
                    </a:lnTo>
                    <a:lnTo>
                      <a:pt x="20115" y="4943"/>
                    </a:lnTo>
                    <a:lnTo>
                      <a:pt x="24138" y="5058"/>
                    </a:lnTo>
                    <a:lnTo>
                      <a:pt x="24138" y="5058"/>
                    </a:lnTo>
                    <a:lnTo>
                      <a:pt x="26092" y="5058"/>
                    </a:lnTo>
                    <a:lnTo>
                      <a:pt x="28046" y="4943"/>
                    </a:lnTo>
                    <a:lnTo>
                      <a:pt x="28046" y="4943"/>
                    </a:lnTo>
                    <a:lnTo>
                      <a:pt x="30460" y="4713"/>
                    </a:lnTo>
                    <a:lnTo>
                      <a:pt x="33104" y="4368"/>
                    </a:lnTo>
                    <a:lnTo>
                      <a:pt x="33104" y="4368"/>
                    </a:lnTo>
                    <a:lnTo>
                      <a:pt x="33564" y="4368"/>
                    </a:lnTo>
                    <a:lnTo>
                      <a:pt x="33564" y="4368"/>
                    </a:lnTo>
                    <a:lnTo>
                      <a:pt x="35058" y="4368"/>
                    </a:lnTo>
                    <a:lnTo>
                      <a:pt x="36207" y="4483"/>
                    </a:lnTo>
                    <a:lnTo>
                      <a:pt x="36207" y="4483"/>
                    </a:lnTo>
                    <a:lnTo>
                      <a:pt x="36782" y="4253"/>
                    </a:lnTo>
                    <a:lnTo>
                      <a:pt x="37012" y="3909"/>
                    </a:lnTo>
                    <a:lnTo>
                      <a:pt x="37242" y="3679"/>
                    </a:lnTo>
                    <a:lnTo>
                      <a:pt x="37472" y="3334"/>
                    </a:lnTo>
                    <a:lnTo>
                      <a:pt x="37472" y="3334"/>
                    </a:lnTo>
                    <a:lnTo>
                      <a:pt x="42299" y="3679"/>
                    </a:lnTo>
                    <a:lnTo>
                      <a:pt x="44943" y="3794"/>
                    </a:lnTo>
                    <a:lnTo>
                      <a:pt x="47472" y="3909"/>
                    </a:lnTo>
                    <a:lnTo>
                      <a:pt x="47472" y="3909"/>
                    </a:lnTo>
                    <a:lnTo>
                      <a:pt x="49311" y="3794"/>
                    </a:lnTo>
                    <a:lnTo>
                      <a:pt x="50805" y="3679"/>
                    </a:lnTo>
                    <a:lnTo>
                      <a:pt x="51380" y="3564"/>
                    </a:lnTo>
                    <a:lnTo>
                      <a:pt x="51725" y="3449"/>
                    </a:lnTo>
                    <a:lnTo>
                      <a:pt x="51955" y="3219"/>
                    </a:lnTo>
                    <a:lnTo>
                      <a:pt x="51955" y="2989"/>
                    </a:lnTo>
                    <a:lnTo>
                      <a:pt x="51955" y="2989"/>
                    </a:lnTo>
                    <a:lnTo>
                      <a:pt x="52529" y="2989"/>
                    </a:lnTo>
                    <a:lnTo>
                      <a:pt x="52529" y="2989"/>
                    </a:lnTo>
                    <a:lnTo>
                      <a:pt x="54598" y="2874"/>
                    </a:lnTo>
                    <a:lnTo>
                      <a:pt x="56322" y="2759"/>
                    </a:lnTo>
                    <a:lnTo>
                      <a:pt x="58162" y="2529"/>
                    </a:lnTo>
                    <a:lnTo>
                      <a:pt x="60460" y="2414"/>
                    </a:lnTo>
                    <a:lnTo>
                      <a:pt x="60460" y="2414"/>
                    </a:lnTo>
                    <a:lnTo>
                      <a:pt x="78736" y="2070"/>
                    </a:lnTo>
                    <a:lnTo>
                      <a:pt x="78736" y="2070"/>
                    </a:lnTo>
                    <a:lnTo>
                      <a:pt x="85633" y="2070"/>
                    </a:lnTo>
                    <a:lnTo>
                      <a:pt x="85633" y="2070"/>
                    </a:lnTo>
                    <a:lnTo>
                      <a:pt x="89196" y="2070"/>
                    </a:lnTo>
                    <a:lnTo>
                      <a:pt x="89196" y="2070"/>
                    </a:lnTo>
                    <a:lnTo>
                      <a:pt x="92875" y="2070"/>
                    </a:lnTo>
                    <a:lnTo>
                      <a:pt x="92875" y="2070"/>
                    </a:lnTo>
                    <a:lnTo>
                      <a:pt x="97472" y="2070"/>
                    </a:lnTo>
                    <a:lnTo>
                      <a:pt x="97472" y="2070"/>
                    </a:lnTo>
                    <a:lnTo>
                      <a:pt x="108392" y="2070"/>
                    </a:lnTo>
                    <a:lnTo>
                      <a:pt x="118967" y="2184"/>
                    </a:lnTo>
                    <a:lnTo>
                      <a:pt x="118967" y="2184"/>
                    </a:lnTo>
                    <a:lnTo>
                      <a:pt x="129082" y="2299"/>
                    </a:lnTo>
                    <a:lnTo>
                      <a:pt x="139197" y="2414"/>
                    </a:lnTo>
                    <a:lnTo>
                      <a:pt x="139197" y="2414"/>
                    </a:lnTo>
                    <a:lnTo>
                      <a:pt x="150806" y="2299"/>
                    </a:lnTo>
                    <a:lnTo>
                      <a:pt x="156783" y="2184"/>
                    </a:lnTo>
                    <a:lnTo>
                      <a:pt x="162990" y="1955"/>
                    </a:lnTo>
                    <a:lnTo>
                      <a:pt x="162990" y="1955"/>
                    </a:lnTo>
                    <a:lnTo>
                      <a:pt x="172416" y="1610"/>
                    </a:lnTo>
                    <a:lnTo>
                      <a:pt x="181841" y="1380"/>
                    </a:lnTo>
                    <a:lnTo>
                      <a:pt x="191381" y="1265"/>
                    </a:lnTo>
                    <a:lnTo>
                      <a:pt x="200692" y="1150"/>
                    </a:lnTo>
                    <a:lnTo>
                      <a:pt x="200692" y="1150"/>
                    </a:lnTo>
                    <a:lnTo>
                      <a:pt x="214715" y="1265"/>
                    </a:lnTo>
                    <a:lnTo>
                      <a:pt x="228163" y="1495"/>
                    </a:lnTo>
                    <a:lnTo>
                      <a:pt x="240692" y="1840"/>
                    </a:lnTo>
                    <a:lnTo>
                      <a:pt x="252072" y="2184"/>
                    </a:lnTo>
                    <a:lnTo>
                      <a:pt x="270807" y="2874"/>
                    </a:lnTo>
                    <a:lnTo>
                      <a:pt x="282187" y="3334"/>
                    </a:lnTo>
                    <a:lnTo>
                      <a:pt x="285750" y="2874"/>
                    </a:lnTo>
                    <a:lnTo>
                      <a:pt x="285750" y="2874"/>
                    </a:lnTo>
                    <a:lnTo>
                      <a:pt x="281957" y="2414"/>
                    </a:lnTo>
                    <a:lnTo>
                      <a:pt x="276669" y="2070"/>
                    </a:lnTo>
                    <a:lnTo>
                      <a:pt x="270348" y="1840"/>
                    </a:lnTo>
                    <a:lnTo>
                      <a:pt x="263451" y="1610"/>
                    </a:lnTo>
                    <a:lnTo>
                      <a:pt x="249543" y="1265"/>
                    </a:lnTo>
                    <a:lnTo>
                      <a:pt x="238163" y="920"/>
                    </a:lnTo>
                    <a:lnTo>
                      <a:pt x="238163" y="920"/>
                    </a:lnTo>
                    <a:lnTo>
                      <a:pt x="250692" y="1150"/>
                    </a:lnTo>
                    <a:lnTo>
                      <a:pt x="250692" y="1150"/>
                    </a:lnTo>
                    <a:lnTo>
                      <a:pt x="237129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205" name="Google Shape;205;p15"/>
              <p:cNvSpPr/>
              <p:nvPr/>
            </p:nvSpPr>
            <p:spPr>
              <a:xfrm>
                <a:off x="240975" y="3502600"/>
                <a:ext cx="5925375" cy="12357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4943" fill="none" extrusionOk="0">
                    <a:moveTo>
                      <a:pt x="13679" y="0"/>
                    </a:moveTo>
                    <a:lnTo>
                      <a:pt x="13679" y="0"/>
                    </a:lnTo>
                    <a:lnTo>
                      <a:pt x="5863" y="690"/>
                    </a:lnTo>
                    <a:lnTo>
                      <a:pt x="5863" y="690"/>
                    </a:lnTo>
                    <a:lnTo>
                      <a:pt x="5633" y="920"/>
                    </a:lnTo>
                    <a:lnTo>
                      <a:pt x="5173" y="1149"/>
                    </a:lnTo>
                    <a:lnTo>
                      <a:pt x="5173" y="1149"/>
                    </a:lnTo>
                    <a:lnTo>
                      <a:pt x="2989" y="1494"/>
                    </a:lnTo>
                    <a:lnTo>
                      <a:pt x="2989" y="1494"/>
                    </a:lnTo>
                    <a:lnTo>
                      <a:pt x="2760" y="1724"/>
                    </a:lnTo>
                    <a:lnTo>
                      <a:pt x="2645" y="2069"/>
                    </a:lnTo>
                    <a:lnTo>
                      <a:pt x="2530" y="2299"/>
                    </a:lnTo>
                    <a:lnTo>
                      <a:pt x="2415" y="2529"/>
                    </a:lnTo>
                    <a:lnTo>
                      <a:pt x="2415" y="2529"/>
                    </a:lnTo>
                    <a:lnTo>
                      <a:pt x="2300" y="2874"/>
                    </a:lnTo>
                    <a:lnTo>
                      <a:pt x="2070" y="3103"/>
                    </a:lnTo>
                    <a:lnTo>
                      <a:pt x="1380" y="3793"/>
                    </a:lnTo>
                    <a:lnTo>
                      <a:pt x="691" y="4368"/>
                    </a:lnTo>
                    <a:lnTo>
                      <a:pt x="1" y="4943"/>
                    </a:lnTo>
                    <a:lnTo>
                      <a:pt x="1" y="4943"/>
                    </a:lnTo>
                    <a:lnTo>
                      <a:pt x="237015" y="4943"/>
                    </a:lnTo>
                    <a:lnTo>
                      <a:pt x="237015" y="4943"/>
                    </a:lnTo>
                    <a:lnTo>
                      <a:pt x="234486" y="4713"/>
                    </a:lnTo>
                    <a:lnTo>
                      <a:pt x="234486" y="4713"/>
                    </a:lnTo>
                    <a:lnTo>
                      <a:pt x="225176" y="4598"/>
                    </a:lnTo>
                    <a:lnTo>
                      <a:pt x="225176" y="4598"/>
                    </a:lnTo>
                    <a:lnTo>
                      <a:pt x="204601" y="4368"/>
                    </a:lnTo>
                    <a:lnTo>
                      <a:pt x="194371" y="4253"/>
                    </a:lnTo>
                    <a:lnTo>
                      <a:pt x="184141" y="4023"/>
                    </a:lnTo>
                    <a:lnTo>
                      <a:pt x="184141" y="4023"/>
                    </a:lnTo>
                    <a:lnTo>
                      <a:pt x="173681" y="3908"/>
                    </a:lnTo>
                    <a:lnTo>
                      <a:pt x="168049" y="3793"/>
                    </a:lnTo>
                    <a:lnTo>
                      <a:pt x="163451" y="3563"/>
                    </a:lnTo>
                    <a:lnTo>
                      <a:pt x="224026" y="4023"/>
                    </a:lnTo>
                    <a:lnTo>
                      <a:pt x="224026" y="4023"/>
                    </a:lnTo>
                    <a:lnTo>
                      <a:pt x="222302" y="390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85060" y="321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91382" y="3333"/>
                    </a:lnTo>
                    <a:lnTo>
                      <a:pt x="191382" y="3333"/>
                    </a:lnTo>
                    <a:lnTo>
                      <a:pt x="204946" y="3218"/>
                    </a:lnTo>
                    <a:lnTo>
                      <a:pt x="204946" y="3218"/>
                    </a:lnTo>
                    <a:lnTo>
                      <a:pt x="209888" y="3333"/>
                    </a:lnTo>
                    <a:lnTo>
                      <a:pt x="214946" y="3448"/>
                    </a:lnTo>
                    <a:lnTo>
                      <a:pt x="214946" y="3448"/>
                    </a:lnTo>
                    <a:lnTo>
                      <a:pt x="218624" y="3678"/>
                    </a:lnTo>
                    <a:lnTo>
                      <a:pt x="222302" y="3908"/>
                    </a:lnTo>
                    <a:lnTo>
                      <a:pt x="227130" y="4023"/>
                    </a:lnTo>
                    <a:lnTo>
                      <a:pt x="227130" y="4023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7475" y="3678"/>
                    </a:lnTo>
                    <a:lnTo>
                      <a:pt x="225750" y="3563"/>
                    </a:lnTo>
                    <a:lnTo>
                      <a:pt x="220693" y="3103"/>
                    </a:lnTo>
                    <a:lnTo>
                      <a:pt x="214026" y="2759"/>
                    </a:lnTo>
                    <a:lnTo>
                      <a:pt x="206325" y="2414"/>
                    </a:lnTo>
                    <a:lnTo>
                      <a:pt x="190807" y="1839"/>
                    </a:lnTo>
                    <a:lnTo>
                      <a:pt x="184256" y="1609"/>
                    </a:lnTo>
                    <a:lnTo>
                      <a:pt x="179543" y="1609"/>
                    </a:lnTo>
                    <a:lnTo>
                      <a:pt x="179543" y="1609"/>
                    </a:lnTo>
                    <a:lnTo>
                      <a:pt x="177934" y="1609"/>
                    </a:lnTo>
                    <a:lnTo>
                      <a:pt x="177934" y="1609"/>
                    </a:lnTo>
                    <a:lnTo>
                      <a:pt x="174026" y="1839"/>
                    </a:lnTo>
                    <a:lnTo>
                      <a:pt x="170118" y="2184"/>
                    </a:lnTo>
                    <a:lnTo>
                      <a:pt x="166210" y="2529"/>
                    </a:lnTo>
                    <a:lnTo>
                      <a:pt x="161957" y="2644"/>
                    </a:lnTo>
                    <a:lnTo>
                      <a:pt x="161957" y="2644"/>
                    </a:lnTo>
                    <a:lnTo>
                      <a:pt x="161497" y="2644"/>
                    </a:lnTo>
                    <a:lnTo>
                      <a:pt x="161497" y="2644"/>
                    </a:lnTo>
                    <a:lnTo>
                      <a:pt x="159773" y="2644"/>
                    </a:lnTo>
                    <a:lnTo>
                      <a:pt x="159773" y="2644"/>
                    </a:lnTo>
                    <a:lnTo>
                      <a:pt x="158163" y="2644"/>
                    </a:lnTo>
                    <a:lnTo>
                      <a:pt x="158163" y="2644"/>
                    </a:lnTo>
                    <a:lnTo>
                      <a:pt x="156784" y="2644"/>
                    </a:lnTo>
                    <a:lnTo>
                      <a:pt x="156784" y="2644"/>
                    </a:lnTo>
                    <a:lnTo>
                      <a:pt x="156209" y="2874"/>
                    </a:lnTo>
                    <a:lnTo>
                      <a:pt x="155175" y="2989"/>
                    </a:lnTo>
                    <a:lnTo>
                      <a:pt x="155175" y="2989"/>
                    </a:lnTo>
                    <a:lnTo>
                      <a:pt x="154370" y="2989"/>
                    </a:lnTo>
                    <a:lnTo>
                      <a:pt x="154370" y="2989"/>
                    </a:lnTo>
                    <a:lnTo>
                      <a:pt x="150577" y="2874"/>
                    </a:lnTo>
                    <a:lnTo>
                      <a:pt x="150577" y="2874"/>
                    </a:lnTo>
                    <a:lnTo>
                      <a:pt x="147129" y="2874"/>
                    </a:lnTo>
                    <a:lnTo>
                      <a:pt x="147129" y="2874"/>
                    </a:lnTo>
                    <a:lnTo>
                      <a:pt x="145635" y="2874"/>
                    </a:lnTo>
                    <a:lnTo>
                      <a:pt x="144255" y="2989"/>
                    </a:lnTo>
                    <a:lnTo>
                      <a:pt x="144255" y="2989"/>
                    </a:lnTo>
                    <a:lnTo>
                      <a:pt x="144025" y="2989"/>
                    </a:lnTo>
                    <a:lnTo>
                      <a:pt x="144025" y="2989"/>
                    </a:lnTo>
                    <a:lnTo>
                      <a:pt x="143106" y="2874"/>
                    </a:lnTo>
                    <a:lnTo>
                      <a:pt x="142071" y="2759"/>
                    </a:lnTo>
                    <a:lnTo>
                      <a:pt x="139658" y="2184"/>
                    </a:lnTo>
                    <a:lnTo>
                      <a:pt x="139658" y="2184"/>
                    </a:lnTo>
                    <a:lnTo>
                      <a:pt x="137474" y="1609"/>
                    </a:lnTo>
                    <a:lnTo>
                      <a:pt x="136669" y="1494"/>
                    </a:lnTo>
                    <a:lnTo>
                      <a:pt x="135979" y="1379"/>
                    </a:lnTo>
                    <a:lnTo>
                      <a:pt x="135979" y="1379"/>
                    </a:lnTo>
                    <a:lnTo>
                      <a:pt x="135749" y="1379"/>
                    </a:lnTo>
                    <a:lnTo>
                      <a:pt x="135749" y="1379"/>
                    </a:lnTo>
                    <a:lnTo>
                      <a:pt x="135060" y="1954"/>
                    </a:lnTo>
                    <a:lnTo>
                      <a:pt x="134830" y="2184"/>
                    </a:lnTo>
                    <a:lnTo>
                      <a:pt x="134600" y="2184"/>
                    </a:lnTo>
                    <a:lnTo>
                      <a:pt x="134600" y="2184"/>
                    </a:lnTo>
                    <a:lnTo>
                      <a:pt x="133451" y="1954"/>
                    </a:lnTo>
                    <a:lnTo>
                      <a:pt x="132186" y="1839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29657" y="1724"/>
                    </a:lnTo>
                    <a:lnTo>
                      <a:pt x="128738" y="1954"/>
                    </a:lnTo>
                    <a:lnTo>
                      <a:pt x="128738" y="1954"/>
                    </a:lnTo>
                    <a:lnTo>
                      <a:pt x="127703" y="2069"/>
                    </a:lnTo>
                    <a:lnTo>
                      <a:pt x="126784" y="2184"/>
                    </a:lnTo>
                    <a:lnTo>
                      <a:pt x="126784" y="2184"/>
                    </a:lnTo>
                    <a:lnTo>
                      <a:pt x="126554" y="2184"/>
                    </a:lnTo>
                    <a:lnTo>
                      <a:pt x="126554" y="2184"/>
                    </a:lnTo>
                    <a:lnTo>
                      <a:pt x="123910" y="2069"/>
                    </a:lnTo>
                    <a:lnTo>
                      <a:pt x="123910" y="2069"/>
                    </a:lnTo>
                    <a:lnTo>
                      <a:pt x="122301" y="2069"/>
                    </a:lnTo>
                    <a:lnTo>
                      <a:pt x="120692" y="2184"/>
                    </a:lnTo>
                    <a:lnTo>
                      <a:pt x="118968" y="2299"/>
                    </a:lnTo>
                    <a:lnTo>
                      <a:pt x="116669" y="2414"/>
                    </a:lnTo>
                    <a:lnTo>
                      <a:pt x="116669" y="2414"/>
                    </a:lnTo>
                    <a:lnTo>
                      <a:pt x="114485" y="2529"/>
                    </a:lnTo>
                    <a:lnTo>
                      <a:pt x="112646" y="2644"/>
                    </a:lnTo>
                    <a:lnTo>
                      <a:pt x="112646" y="2644"/>
                    </a:lnTo>
                    <a:lnTo>
                      <a:pt x="109887" y="2529"/>
                    </a:lnTo>
                    <a:lnTo>
                      <a:pt x="109887" y="2529"/>
                    </a:lnTo>
                    <a:lnTo>
                      <a:pt x="107473" y="2529"/>
                    </a:lnTo>
                    <a:lnTo>
                      <a:pt x="107473" y="2529"/>
                    </a:lnTo>
                    <a:lnTo>
                      <a:pt x="105059" y="2529"/>
                    </a:lnTo>
                    <a:lnTo>
                      <a:pt x="101956" y="2874"/>
                    </a:lnTo>
                    <a:lnTo>
                      <a:pt x="101956" y="2874"/>
                    </a:lnTo>
                    <a:lnTo>
                      <a:pt x="96554" y="3333"/>
                    </a:lnTo>
                    <a:lnTo>
                      <a:pt x="91611" y="3563"/>
                    </a:lnTo>
                    <a:lnTo>
                      <a:pt x="91611" y="3563"/>
                    </a:lnTo>
                    <a:lnTo>
                      <a:pt x="89657" y="3563"/>
                    </a:lnTo>
                    <a:lnTo>
                      <a:pt x="89657" y="3563"/>
                    </a:lnTo>
                    <a:lnTo>
                      <a:pt x="84944" y="3678"/>
                    </a:lnTo>
                    <a:lnTo>
                      <a:pt x="84944" y="3678"/>
                    </a:lnTo>
                    <a:lnTo>
                      <a:pt x="80691" y="3678"/>
                    </a:lnTo>
                    <a:lnTo>
                      <a:pt x="80691" y="3678"/>
                    </a:lnTo>
                    <a:lnTo>
                      <a:pt x="77128" y="3563"/>
                    </a:lnTo>
                    <a:lnTo>
                      <a:pt x="75289" y="3448"/>
                    </a:lnTo>
                    <a:lnTo>
                      <a:pt x="73450" y="3218"/>
                    </a:lnTo>
                    <a:lnTo>
                      <a:pt x="73450" y="3218"/>
                    </a:lnTo>
                    <a:lnTo>
                      <a:pt x="70232" y="3448"/>
                    </a:lnTo>
                    <a:lnTo>
                      <a:pt x="66783" y="3563"/>
                    </a:lnTo>
                    <a:lnTo>
                      <a:pt x="66783" y="3563"/>
                    </a:lnTo>
                    <a:lnTo>
                      <a:pt x="63105" y="3448"/>
                    </a:lnTo>
                    <a:lnTo>
                      <a:pt x="59312" y="3333"/>
                    </a:lnTo>
                    <a:lnTo>
                      <a:pt x="59312" y="3333"/>
                    </a:lnTo>
                    <a:lnTo>
                      <a:pt x="55634" y="3218"/>
                    </a:lnTo>
                    <a:lnTo>
                      <a:pt x="52070" y="3218"/>
                    </a:lnTo>
                    <a:lnTo>
                      <a:pt x="52070" y="3218"/>
                    </a:lnTo>
                    <a:lnTo>
                      <a:pt x="50346" y="3218"/>
                    </a:lnTo>
                    <a:lnTo>
                      <a:pt x="50346" y="3218"/>
                    </a:lnTo>
                    <a:lnTo>
                      <a:pt x="48392" y="3218"/>
                    </a:lnTo>
                    <a:lnTo>
                      <a:pt x="48392" y="3218"/>
                    </a:lnTo>
                    <a:lnTo>
                      <a:pt x="44369" y="3103"/>
                    </a:lnTo>
                    <a:lnTo>
                      <a:pt x="41036" y="2874"/>
                    </a:lnTo>
                    <a:lnTo>
                      <a:pt x="33794" y="2069"/>
                    </a:lnTo>
                    <a:lnTo>
                      <a:pt x="33794" y="2069"/>
                    </a:lnTo>
                    <a:lnTo>
                      <a:pt x="31381" y="1954"/>
                    </a:lnTo>
                    <a:lnTo>
                      <a:pt x="30346" y="1839"/>
                    </a:lnTo>
                    <a:lnTo>
                      <a:pt x="29541" y="1839"/>
                    </a:lnTo>
                    <a:lnTo>
                      <a:pt x="29541" y="1839"/>
                    </a:lnTo>
                    <a:lnTo>
                      <a:pt x="28967" y="1724"/>
                    </a:lnTo>
                    <a:lnTo>
                      <a:pt x="28967" y="1724"/>
                    </a:lnTo>
                    <a:lnTo>
                      <a:pt x="26898" y="1954"/>
                    </a:lnTo>
                    <a:lnTo>
                      <a:pt x="26898" y="1954"/>
                    </a:lnTo>
                    <a:lnTo>
                      <a:pt x="25748" y="2069"/>
                    </a:lnTo>
                    <a:lnTo>
                      <a:pt x="24599" y="2069"/>
                    </a:lnTo>
                    <a:lnTo>
                      <a:pt x="24599" y="2069"/>
                    </a:lnTo>
                    <a:lnTo>
                      <a:pt x="24139" y="2069"/>
                    </a:lnTo>
                    <a:lnTo>
                      <a:pt x="24139" y="2069"/>
                    </a:lnTo>
                    <a:lnTo>
                      <a:pt x="24599" y="1609"/>
                    </a:lnTo>
                    <a:lnTo>
                      <a:pt x="24599" y="1609"/>
                    </a:lnTo>
                    <a:lnTo>
                      <a:pt x="22185" y="1494"/>
                    </a:lnTo>
                    <a:lnTo>
                      <a:pt x="22185" y="1494"/>
                    </a:lnTo>
                    <a:lnTo>
                      <a:pt x="21840" y="1494"/>
                    </a:lnTo>
                    <a:lnTo>
                      <a:pt x="21725" y="1379"/>
                    </a:lnTo>
                    <a:lnTo>
                      <a:pt x="21725" y="1379"/>
                    </a:lnTo>
                    <a:lnTo>
                      <a:pt x="21840" y="1264"/>
                    </a:lnTo>
                    <a:lnTo>
                      <a:pt x="21840" y="1264"/>
                    </a:lnTo>
                    <a:lnTo>
                      <a:pt x="22070" y="1035"/>
                    </a:lnTo>
                    <a:lnTo>
                      <a:pt x="22070" y="805"/>
                    </a:lnTo>
                    <a:lnTo>
                      <a:pt x="21955" y="690"/>
                    </a:lnTo>
                    <a:lnTo>
                      <a:pt x="21380" y="575"/>
                    </a:lnTo>
                    <a:lnTo>
                      <a:pt x="21380" y="575"/>
                    </a:lnTo>
                    <a:lnTo>
                      <a:pt x="17587" y="230"/>
                    </a:lnTo>
                    <a:lnTo>
                      <a:pt x="13679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206" name="Google Shape;206;p15"/>
              <p:cNvSpPr/>
              <p:nvPr/>
            </p:nvSpPr>
            <p:spPr>
              <a:xfrm>
                <a:off x="240975" y="3626150"/>
                <a:ext cx="59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1" extrusionOk="0">
                    <a:moveTo>
                      <a:pt x="237015" y="1"/>
                    </a:moveTo>
                    <a:lnTo>
                      <a:pt x="237015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237015" y="1"/>
                    </a:lnTo>
                    <a:lnTo>
                      <a:pt x="237015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"/>
          <p:cNvSpPr txBox="1"/>
          <p:nvPr/>
        </p:nvSpPr>
        <p:spPr>
          <a:xfrm>
            <a:off x="1124352" y="1053651"/>
            <a:ext cx="4491000" cy="1034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HK" sz="4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事件的影響性？</a:t>
            </a:r>
            <a:endParaRPr sz="4800" b="1" dirty="0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sp>
        <p:nvSpPr>
          <p:cNvPr id="212" name="Google Shape;212;p16"/>
          <p:cNvSpPr txBox="1"/>
          <p:nvPr/>
        </p:nvSpPr>
        <p:spPr>
          <a:xfrm>
            <a:off x="3431777" y="2451151"/>
            <a:ext cx="4491000" cy="1034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HK" sz="480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應當如何避免？</a:t>
            </a:r>
            <a:endParaRPr sz="4800" b="1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grpSp>
        <p:nvGrpSpPr>
          <p:cNvPr id="213" name="Google Shape;213;p16"/>
          <p:cNvGrpSpPr/>
          <p:nvPr/>
        </p:nvGrpSpPr>
        <p:grpSpPr>
          <a:xfrm>
            <a:off x="1161351" y="1932750"/>
            <a:ext cx="4416996" cy="160200"/>
            <a:chOff x="238125" y="3502600"/>
            <a:chExt cx="7143775" cy="250000"/>
          </a:xfrm>
        </p:grpSpPr>
        <p:sp>
          <p:nvSpPr>
            <p:cNvPr id="214" name="Google Shape;214;p16"/>
            <p:cNvSpPr/>
            <p:nvPr/>
          </p:nvSpPr>
          <p:spPr>
            <a:xfrm>
              <a:off x="240975" y="3626150"/>
              <a:ext cx="7140925" cy="25"/>
            </a:xfrm>
            <a:custGeom>
              <a:avLst/>
              <a:gdLst/>
              <a:ahLst/>
              <a:cxnLst/>
              <a:rect l="l" t="t" r="r" b="b"/>
              <a:pathLst>
                <a:path w="285637" h="1" extrusionOk="0">
                  <a:moveTo>
                    <a:pt x="1" y="1"/>
                  </a:moveTo>
                  <a:lnTo>
                    <a:pt x="1" y="1"/>
                  </a:lnTo>
                  <a:lnTo>
                    <a:pt x="285636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6"/>
            <p:cNvSpPr/>
            <p:nvPr/>
          </p:nvSpPr>
          <p:spPr>
            <a:xfrm>
              <a:off x="240975" y="3626150"/>
              <a:ext cx="7140925" cy="25"/>
            </a:xfrm>
            <a:custGeom>
              <a:avLst/>
              <a:gdLst/>
              <a:ahLst/>
              <a:cxnLst/>
              <a:rect l="l" t="t" r="r" b="b"/>
              <a:pathLst>
                <a:path w="285637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285636" y="1"/>
                  </a:lnTo>
                  <a:lnTo>
                    <a:pt x="1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6"/>
            <p:cNvSpPr/>
            <p:nvPr/>
          </p:nvSpPr>
          <p:spPr>
            <a:xfrm>
              <a:off x="238125" y="3502600"/>
              <a:ext cx="7143750" cy="250000"/>
            </a:xfrm>
            <a:custGeom>
              <a:avLst/>
              <a:gdLst/>
              <a:ahLst/>
              <a:cxnLst/>
              <a:rect l="l" t="t" r="r" b="b"/>
              <a:pathLst>
                <a:path w="285750" h="10000" extrusionOk="0">
                  <a:moveTo>
                    <a:pt x="205060" y="3218"/>
                  </a:moveTo>
                  <a:lnTo>
                    <a:pt x="210002" y="3333"/>
                  </a:lnTo>
                  <a:lnTo>
                    <a:pt x="215060" y="3448"/>
                  </a:lnTo>
                  <a:lnTo>
                    <a:pt x="218738" y="3678"/>
                  </a:lnTo>
                  <a:lnTo>
                    <a:pt x="222416" y="3908"/>
                  </a:lnTo>
                  <a:lnTo>
                    <a:pt x="222416" y="3908"/>
                  </a:lnTo>
                  <a:lnTo>
                    <a:pt x="190577" y="3333"/>
                  </a:lnTo>
                  <a:lnTo>
                    <a:pt x="191496" y="3333"/>
                  </a:lnTo>
                  <a:lnTo>
                    <a:pt x="205060" y="3218"/>
                  </a:lnTo>
                  <a:close/>
                  <a:moveTo>
                    <a:pt x="227956" y="5546"/>
                  </a:moveTo>
                  <a:lnTo>
                    <a:pt x="238163" y="5862"/>
                  </a:lnTo>
                  <a:lnTo>
                    <a:pt x="238163" y="5862"/>
                  </a:lnTo>
                  <a:lnTo>
                    <a:pt x="232071" y="5747"/>
                  </a:lnTo>
                  <a:lnTo>
                    <a:pt x="227956" y="5546"/>
                  </a:lnTo>
                  <a:close/>
                  <a:moveTo>
                    <a:pt x="13793" y="0"/>
                  </a:moveTo>
                  <a:lnTo>
                    <a:pt x="5977" y="690"/>
                  </a:lnTo>
                  <a:lnTo>
                    <a:pt x="5747" y="920"/>
                  </a:lnTo>
                  <a:lnTo>
                    <a:pt x="5287" y="1149"/>
                  </a:lnTo>
                  <a:lnTo>
                    <a:pt x="3103" y="1494"/>
                  </a:lnTo>
                  <a:lnTo>
                    <a:pt x="2874" y="1724"/>
                  </a:lnTo>
                  <a:lnTo>
                    <a:pt x="2759" y="2069"/>
                  </a:lnTo>
                  <a:lnTo>
                    <a:pt x="2644" y="2299"/>
                  </a:lnTo>
                  <a:lnTo>
                    <a:pt x="2529" y="2529"/>
                  </a:lnTo>
                  <a:lnTo>
                    <a:pt x="2414" y="2874"/>
                  </a:lnTo>
                  <a:lnTo>
                    <a:pt x="2184" y="3103"/>
                  </a:lnTo>
                  <a:lnTo>
                    <a:pt x="1494" y="3793"/>
                  </a:lnTo>
                  <a:lnTo>
                    <a:pt x="805" y="4368"/>
                  </a:lnTo>
                  <a:lnTo>
                    <a:pt x="115" y="4943"/>
                  </a:lnTo>
                  <a:lnTo>
                    <a:pt x="0" y="5287"/>
                  </a:lnTo>
                  <a:lnTo>
                    <a:pt x="0" y="5517"/>
                  </a:lnTo>
                  <a:lnTo>
                    <a:pt x="115" y="5747"/>
                  </a:lnTo>
                  <a:lnTo>
                    <a:pt x="345" y="5862"/>
                  </a:lnTo>
                  <a:lnTo>
                    <a:pt x="920" y="5862"/>
                  </a:lnTo>
                  <a:lnTo>
                    <a:pt x="2759" y="6092"/>
                  </a:lnTo>
                  <a:lnTo>
                    <a:pt x="4943" y="6322"/>
                  </a:lnTo>
                  <a:lnTo>
                    <a:pt x="6667" y="6667"/>
                  </a:lnTo>
                  <a:lnTo>
                    <a:pt x="6782" y="6667"/>
                  </a:lnTo>
                  <a:lnTo>
                    <a:pt x="6782" y="6782"/>
                  </a:lnTo>
                  <a:lnTo>
                    <a:pt x="6552" y="7012"/>
                  </a:lnTo>
                  <a:lnTo>
                    <a:pt x="6092" y="7241"/>
                  </a:lnTo>
                  <a:lnTo>
                    <a:pt x="5632" y="7586"/>
                  </a:lnTo>
                  <a:lnTo>
                    <a:pt x="7127" y="7586"/>
                  </a:lnTo>
                  <a:lnTo>
                    <a:pt x="7586" y="7701"/>
                  </a:lnTo>
                  <a:lnTo>
                    <a:pt x="7816" y="7816"/>
                  </a:lnTo>
                  <a:lnTo>
                    <a:pt x="7931" y="7931"/>
                  </a:lnTo>
                  <a:lnTo>
                    <a:pt x="7816" y="8046"/>
                  </a:lnTo>
                  <a:lnTo>
                    <a:pt x="7356" y="8276"/>
                  </a:lnTo>
                  <a:lnTo>
                    <a:pt x="8506" y="8391"/>
                  </a:lnTo>
                  <a:lnTo>
                    <a:pt x="7931" y="8966"/>
                  </a:lnTo>
                  <a:lnTo>
                    <a:pt x="15977" y="9540"/>
                  </a:lnTo>
                  <a:lnTo>
                    <a:pt x="20115" y="9885"/>
                  </a:lnTo>
                  <a:lnTo>
                    <a:pt x="24138" y="10000"/>
                  </a:lnTo>
                  <a:lnTo>
                    <a:pt x="26092" y="10000"/>
                  </a:lnTo>
                  <a:lnTo>
                    <a:pt x="28046" y="9885"/>
                  </a:lnTo>
                  <a:lnTo>
                    <a:pt x="30460" y="9655"/>
                  </a:lnTo>
                  <a:lnTo>
                    <a:pt x="33104" y="9310"/>
                  </a:lnTo>
                  <a:lnTo>
                    <a:pt x="35058" y="9310"/>
                  </a:lnTo>
                  <a:lnTo>
                    <a:pt x="36207" y="9425"/>
                  </a:lnTo>
                  <a:lnTo>
                    <a:pt x="36782" y="9195"/>
                  </a:lnTo>
                  <a:lnTo>
                    <a:pt x="37012" y="8851"/>
                  </a:lnTo>
                  <a:lnTo>
                    <a:pt x="37242" y="8621"/>
                  </a:lnTo>
                  <a:lnTo>
                    <a:pt x="37472" y="8276"/>
                  </a:lnTo>
                  <a:lnTo>
                    <a:pt x="42299" y="8621"/>
                  </a:lnTo>
                  <a:lnTo>
                    <a:pt x="44943" y="8736"/>
                  </a:lnTo>
                  <a:lnTo>
                    <a:pt x="47472" y="8851"/>
                  </a:lnTo>
                  <a:lnTo>
                    <a:pt x="49311" y="8736"/>
                  </a:lnTo>
                  <a:lnTo>
                    <a:pt x="50805" y="8621"/>
                  </a:lnTo>
                  <a:lnTo>
                    <a:pt x="51380" y="8506"/>
                  </a:lnTo>
                  <a:lnTo>
                    <a:pt x="51725" y="8391"/>
                  </a:lnTo>
                  <a:lnTo>
                    <a:pt x="51955" y="8161"/>
                  </a:lnTo>
                  <a:lnTo>
                    <a:pt x="51955" y="7931"/>
                  </a:lnTo>
                  <a:lnTo>
                    <a:pt x="52529" y="7931"/>
                  </a:lnTo>
                  <a:lnTo>
                    <a:pt x="54598" y="7816"/>
                  </a:lnTo>
                  <a:lnTo>
                    <a:pt x="56322" y="7701"/>
                  </a:lnTo>
                  <a:lnTo>
                    <a:pt x="58162" y="7471"/>
                  </a:lnTo>
                  <a:lnTo>
                    <a:pt x="60460" y="7356"/>
                  </a:lnTo>
                  <a:lnTo>
                    <a:pt x="78736" y="7012"/>
                  </a:lnTo>
                  <a:lnTo>
                    <a:pt x="108392" y="7012"/>
                  </a:lnTo>
                  <a:lnTo>
                    <a:pt x="118967" y="7126"/>
                  </a:lnTo>
                  <a:lnTo>
                    <a:pt x="129082" y="7241"/>
                  </a:lnTo>
                  <a:lnTo>
                    <a:pt x="139197" y="7356"/>
                  </a:lnTo>
                  <a:lnTo>
                    <a:pt x="150806" y="7241"/>
                  </a:lnTo>
                  <a:lnTo>
                    <a:pt x="156783" y="7126"/>
                  </a:lnTo>
                  <a:lnTo>
                    <a:pt x="162990" y="6897"/>
                  </a:lnTo>
                  <a:lnTo>
                    <a:pt x="172416" y="6552"/>
                  </a:lnTo>
                  <a:lnTo>
                    <a:pt x="181841" y="6322"/>
                  </a:lnTo>
                  <a:lnTo>
                    <a:pt x="191381" y="6207"/>
                  </a:lnTo>
                  <a:lnTo>
                    <a:pt x="200692" y="6092"/>
                  </a:lnTo>
                  <a:lnTo>
                    <a:pt x="214715" y="6207"/>
                  </a:lnTo>
                  <a:lnTo>
                    <a:pt x="228163" y="6437"/>
                  </a:lnTo>
                  <a:lnTo>
                    <a:pt x="240692" y="6782"/>
                  </a:lnTo>
                  <a:lnTo>
                    <a:pt x="252072" y="7126"/>
                  </a:lnTo>
                  <a:lnTo>
                    <a:pt x="270807" y="7816"/>
                  </a:lnTo>
                  <a:lnTo>
                    <a:pt x="282187" y="8276"/>
                  </a:lnTo>
                  <a:lnTo>
                    <a:pt x="285750" y="7816"/>
                  </a:lnTo>
                  <a:lnTo>
                    <a:pt x="281957" y="7356"/>
                  </a:lnTo>
                  <a:lnTo>
                    <a:pt x="276669" y="7012"/>
                  </a:lnTo>
                  <a:lnTo>
                    <a:pt x="270348" y="6782"/>
                  </a:lnTo>
                  <a:lnTo>
                    <a:pt x="263451" y="6552"/>
                  </a:lnTo>
                  <a:lnTo>
                    <a:pt x="249543" y="6207"/>
                  </a:lnTo>
                  <a:lnTo>
                    <a:pt x="238163" y="5862"/>
                  </a:lnTo>
                  <a:lnTo>
                    <a:pt x="238163" y="5862"/>
                  </a:lnTo>
                  <a:lnTo>
                    <a:pt x="250692" y="6092"/>
                  </a:lnTo>
                  <a:lnTo>
                    <a:pt x="237129" y="4943"/>
                  </a:lnTo>
                  <a:lnTo>
                    <a:pt x="234600" y="4713"/>
                  </a:lnTo>
                  <a:lnTo>
                    <a:pt x="225290" y="4598"/>
                  </a:lnTo>
                  <a:lnTo>
                    <a:pt x="204715" y="4368"/>
                  </a:lnTo>
                  <a:lnTo>
                    <a:pt x="194485" y="4253"/>
                  </a:lnTo>
                  <a:lnTo>
                    <a:pt x="184255" y="4023"/>
                  </a:lnTo>
                  <a:lnTo>
                    <a:pt x="173795" y="3908"/>
                  </a:lnTo>
                  <a:lnTo>
                    <a:pt x="168163" y="3793"/>
                  </a:lnTo>
                  <a:lnTo>
                    <a:pt x="163565" y="3563"/>
                  </a:lnTo>
                  <a:lnTo>
                    <a:pt x="224140" y="4023"/>
                  </a:lnTo>
                  <a:lnTo>
                    <a:pt x="222416" y="3908"/>
                  </a:lnTo>
                  <a:lnTo>
                    <a:pt x="227244" y="4023"/>
                  </a:lnTo>
                  <a:lnTo>
                    <a:pt x="228623" y="3908"/>
                  </a:lnTo>
                  <a:lnTo>
                    <a:pt x="227589" y="3678"/>
                  </a:lnTo>
                  <a:lnTo>
                    <a:pt x="225864" y="3563"/>
                  </a:lnTo>
                  <a:lnTo>
                    <a:pt x="220807" y="3103"/>
                  </a:lnTo>
                  <a:lnTo>
                    <a:pt x="214140" y="2759"/>
                  </a:lnTo>
                  <a:lnTo>
                    <a:pt x="206439" y="2414"/>
                  </a:lnTo>
                  <a:lnTo>
                    <a:pt x="190921" y="1839"/>
                  </a:lnTo>
                  <a:lnTo>
                    <a:pt x="184370" y="1609"/>
                  </a:lnTo>
                  <a:lnTo>
                    <a:pt x="178048" y="1609"/>
                  </a:lnTo>
                  <a:lnTo>
                    <a:pt x="174140" y="1839"/>
                  </a:lnTo>
                  <a:lnTo>
                    <a:pt x="170232" y="2184"/>
                  </a:lnTo>
                  <a:lnTo>
                    <a:pt x="166324" y="2529"/>
                  </a:lnTo>
                  <a:lnTo>
                    <a:pt x="162071" y="2644"/>
                  </a:lnTo>
                  <a:lnTo>
                    <a:pt x="156898" y="2644"/>
                  </a:lnTo>
                  <a:lnTo>
                    <a:pt x="156323" y="2874"/>
                  </a:lnTo>
                  <a:lnTo>
                    <a:pt x="155289" y="2989"/>
                  </a:lnTo>
                  <a:lnTo>
                    <a:pt x="154484" y="2989"/>
                  </a:lnTo>
                  <a:lnTo>
                    <a:pt x="150691" y="2874"/>
                  </a:lnTo>
                  <a:lnTo>
                    <a:pt x="145749" y="2874"/>
                  </a:lnTo>
                  <a:lnTo>
                    <a:pt x="144369" y="2989"/>
                  </a:lnTo>
                  <a:lnTo>
                    <a:pt x="144139" y="2989"/>
                  </a:lnTo>
                  <a:lnTo>
                    <a:pt x="143220" y="2874"/>
                  </a:lnTo>
                  <a:lnTo>
                    <a:pt x="142185" y="2759"/>
                  </a:lnTo>
                  <a:lnTo>
                    <a:pt x="139772" y="2184"/>
                  </a:lnTo>
                  <a:lnTo>
                    <a:pt x="137588" y="1609"/>
                  </a:lnTo>
                  <a:lnTo>
                    <a:pt x="136783" y="1494"/>
                  </a:lnTo>
                  <a:lnTo>
                    <a:pt x="136093" y="1379"/>
                  </a:lnTo>
                  <a:lnTo>
                    <a:pt x="135863" y="1379"/>
                  </a:lnTo>
                  <a:lnTo>
                    <a:pt x="135174" y="1954"/>
                  </a:lnTo>
                  <a:lnTo>
                    <a:pt x="134944" y="2184"/>
                  </a:lnTo>
                  <a:lnTo>
                    <a:pt x="134714" y="2184"/>
                  </a:lnTo>
                  <a:lnTo>
                    <a:pt x="133565" y="1954"/>
                  </a:lnTo>
                  <a:lnTo>
                    <a:pt x="132300" y="1839"/>
                  </a:lnTo>
                  <a:lnTo>
                    <a:pt x="130461" y="1724"/>
                  </a:lnTo>
                  <a:lnTo>
                    <a:pt x="129771" y="1724"/>
                  </a:lnTo>
                  <a:lnTo>
                    <a:pt x="128852" y="1954"/>
                  </a:lnTo>
                  <a:lnTo>
                    <a:pt x="127817" y="2069"/>
                  </a:lnTo>
                  <a:lnTo>
                    <a:pt x="126898" y="2184"/>
                  </a:lnTo>
                  <a:lnTo>
                    <a:pt x="126668" y="2184"/>
                  </a:lnTo>
                  <a:lnTo>
                    <a:pt x="124024" y="2069"/>
                  </a:lnTo>
                  <a:lnTo>
                    <a:pt x="122415" y="2069"/>
                  </a:lnTo>
                  <a:lnTo>
                    <a:pt x="120806" y="2184"/>
                  </a:lnTo>
                  <a:lnTo>
                    <a:pt x="119082" y="2299"/>
                  </a:lnTo>
                  <a:lnTo>
                    <a:pt x="116783" y="2414"/>
                  </a:lnTo>
                  <a:lnTo>
                    <a:pt x="114599" y="2529"/>
                  </a:lnTo>
                  <a:lnTo>
                    <a:pt x="112760" y="2644"/>
                  </a:lnTo>
                  <a:lnTo>
                    <a:pt x="110001" y="2529"/>
                  </a:lnTo>
                  <a:lnTo>
                    <a:pt x="105173" y="2529"/>
                  </a:lnTo>
                  <a:lnTo>
                    <a:pt x="102070" y="2874"/>
                  </a:lnTo>
                  <a:lnTo>
                    <a:pt x="96668" y="3333"/>
                  </a:lnTo>
                  <a:lnTo>
                    <a:pt x="91725" y="3563"/>
                  </a:lnTo>
                  <a:lnTo>
                    <a:pt x="89771" y="3563"/>
                  </a:lnTo>
                  <a:lnTo>
                    <a:pt x="85058" y="3678"/>
                  </a:lnTo>
                  <a:lnTo>
                    <a:pt x="80805" y="3678"/>
                  </a:lnTo>
                  <a:lnTo>
                    <a:pt x="77242" y="3563"/>
                  </a:lnTo>
                  <a:lnTo>
                    <a:pt x="75403" y="3448"/>
                  </a:lnTo>
                  <a:lnTo>
                    <a:pt x="73564" y="3218"/>
                  </a:lnTo>
                  <a:lnTo>
                    <a:pt x="70346" y="3448"/>
                  </a:lnTo>
                  <a:lnTo>
                    <a:pt x="66897" y="3563"/>
                  </a:lnTo>
                  <a:lnTo>
                    <a:pt x="63219" y="3448"/>
                  </a:lnTo>
                  <a:lnTo>
                    <a:pt x="59426" y="3333"/>
                  </a:lnTo>
                  <a:lnTo>
                    <a:pt x="55748" y="3218"/>
                  </a:lnTo>
                  <a:lnTo>
                    <a:pt x="48506" y="3218"/>
                  </a:lnTo>
                  <a:lnTo>
                    <a:pt x="44483" y="3103"/>
                  </a:lnTo>
                  <a:lnTo>
                    <a:pt x="41150" y="2874"/>
                  </a:lnTo>
                  <a:lnTo>
                    <a:pt x="33908" y="2069"/>
                  </a:lnTo>
                  <a:lnTo>
                    <a:pt x="31495" y="1954"/>
                  </a:lnTo>
                  <a:lnTo>
                    <a:pt x="30460" y="1839"/>
                  </a:lnTo>
                  <a:lnTo>
                    <a:pt x="29655" y="1839"/>
                  </a:lnTo>
                  <a:lnTo>
                    <a:pt x="29081" y="1724"/>
                  </a:lnTo>
                  <a:lnTo>
                    <a:pt x="27012" y="1954"/>
                  </a:lnTo>
                  <a:lnTo>
                    <a:pt x="25862" y="2069"/>
                  </a:lnTo>
                  <a:lnTo>
                    <a:pt x="24253" y="2069"/>
                  </a:lnTo>
                  <a:lnTo>
                    <a:pt x="24713" y="1609"/>
                  </a:lnTo>
                  <a:lnTo>
                    <a:pt x="22299" y="1494"/>
                  </a:lnTo>
                  <a:lnTo>
                    <a:pt x="21954" y="1494"/>
                  </a:lnTo>
                  <a:lnTo>
                    <a:pt x="21839" y="1379"/>
                  </a:lnTo>
                  <a:lnTo>
                    <a:pt x="21954" y="1264"/>
                  </a:lnTo>
                  <a:lnTo>
                    <a:pt x="22184" y="1035"/>
                  </a:lnTo>
                  <a:lnTo>
                    <a:pt x="22184" y="805"/>
                  </a:lnTo>
                  <a:lnTo>
                    <a:pt x="22069" y="690"/>
                  </a:lnTo>
                  <a:lnTo>
                    <a:pt x="21494" y="575"/>
                  </a:lnTo>
                  <a:lnTo>
                    <a:pt x="17701" y="230"/>
                  </a:lnTo>
                  <a:lnTo>
                    <a:pt x="13793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6"/>
            <p:cNvSpPr/>
            <p:nvPr/>
          </p:nvSpPr>
          <p:spPr>
            <a:xfrm>
              <a:off x="5913450" y="3640525"/>
              <a:ext cx="278775" cy="8650"/>
            </a:xfrm>
            <a:custGeom>
              <a:avLst/>
              <a:gdLst/>
              <a:ahLst/>
              <a:cxnLst/>
              <a:rect l="l" t="t" r="r" b="b"/>
              <a:pathLst>
                <a:path w="11151" h="346" fill="none" extrusionOk="0">
                  <a:moveTo>
                    <a:pt x="11150" y="345"/>
                  </a:moveTo>
                  <a:lnTo>
                    <a:pt x="11150" y="345"/>
                  </a:lnTo>
                  <a:lnTo>
                    <a:pt x="5058" y="230"/>
                  </a:lnTo>
                  <a:lnTo>
                    <a:pt x="346" y="0"/>
                  </a:lnTo>
                  <a:lnTo>
                    <a:pt x="346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1150" y="345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6"/>
            <p:cNvSpPr/>
            <p:nvPr/>
          </p:nvSpPr>
          <p:spPr>
            <a:xfrm>
              <a:off x="238125" y="3626150"/>
              <a:ext cx="7143750" cy="126450"/>
            </a:xfrm>
            <a:custGeom>
              <a:avLst/>
              <a:gdLst/>
              <a:ahLst/>
              <a:cxnLst/>
              <a:rect l="l" t="t" r="r" b="b"/>
              <a:pathLst>
                <a:path w="285750" h="5058" fill="none" extrusionOk="0">
                  <a:moveTo>
                    <a:pt x="237129" y="1"/>
                  </a:moveTo>
                  <a:lnTo>
                    <a:pt x="115" y="1"/>
                  </a:lnTo>
                  <a:lnTo>
                    <a:pt x="115" y="1"/>
                  </a:lnTo>
                  <a:lnTo>
                    <a:pt x="0" y="345"/>
                  </a:lnTo>
                  <a:lnTo>
                    <a:pt x="0" y="575"/>
                  </a:lnTo>
                  <a:lnTo>
                    <a:pt x="115" y="805"/>
                  </a:lnTo>
                  <a:lnTo>
                    <a:pt x="115" y="805"/>
                  </a:lnTo>
                  <a:lnTo>
                    <a:pt x="345" y="920"/>
                  </a:lnTo>
                  <a:lnTo>
                    <a:pt x="920" y="920"/>
                  </a:lnTo>
                  <a:lnTo>
                    <a:pt x="2759" y="1150"/>
                  </a:lnTo>
                  <a:lnTo>
                    <a:pt x="4943" y="1380"/>
                  </a:lnTo>
                  <a:lnTo>
                    <a:pt x="6667" y="1725"/>
                  </a:lnTo>
                  <a:lnTo>
                    <a:pt x="6667" y="1725"/>
                  </a:lnTo>
                  <a:lnTo>
                    <a:pt x="6782" y="1725"/>
                  </a:lnTo>
                  <a:lnTo>
                    <a:pt x="6782" y="1840"/>
                  </a:lnTo>
                  <a:lnTo>
                    <a:pt x="6552" y="2070"/>
                  </a:lnTo>
                  <a:lnTo>
                    <a:pt x="6092" y="2299"/>
                  </a:lnTo>
                  <a:lnTo>
                    <a:pt x="5632" y="2644"/>
                  </a:lnTo>
                  <a:lnTo>
                    <a:pt x="5632" y="2644"/>
                  </a:lnTo>
                  <a:lnTo>
                    <a:pt x="7127" y="2644"/>
                  </a:lnTo>
                  <a:lnTo>
                    <a:pt x="7586" y="2759"/>
                  </a:lnTo>
                  <a:lnTo>
                    <a:pt x="7816" y="2874"/>
                  </a:lnTo>
                  <a:lnTo>
                    <a:pt x="7931" y="2989"/>
                  </a:lnTo>
                  <a:lnTo>
                    <a:pt x="7816" y="3104"/>
                  </a:lnTo>
                  <a:lnTo>
                    <a:pt x="7356" y="3334"/>
                  </a:lnTo>
                  <a:lnTo>
                    <a:pt x="7356" y="3334"/>
                  </a:lnTo>
                  <a:lnTo>
                    <a:pt x="8506" y="3449"/>
                  </a:lnTo>
                  <a:lnTo>
                    <a:pt x="8506" y="3449"/>
                  </a:lnTo>
                  <a:lnTo>
                    <a:pt x="7931" y="4024"/>
                  </a:lnTo>
                  <a:lnTo>
                    <a:pt x="7931" y="4024"/>
                  </a:lnTo>
                  <a:lnTo>
                    <a:pt x="15977" y="4598"/>
                  </a:lnTo>
                  <a:lnTo>
                    <a:pt x="20115" y="4943"/>
                  </a:lnTo>
                  <a:lnTo>
                    <a:pt x="24138" y="5058"/>
                  </a:lnTo>
                  <a:lnTo>
                    <a:pt x="24138" y="5058"/>
                  </a:lnTo>
                  <a:lnTo>
                    <a:pt x="26092" y="5058"/>
                  </a:lnTo>
                  <a:lnTo>
                    <a:pt x="28046" y="4943"/>
                  </a:lnTo>
                  <a:lnTo>
                    <a:pt x="28046" y="4943"/>
                  </a:lnTo>
                  <a:lnTo>
                    <a:pt x="30460" y="4713"/>
                  </a:lnTo>
                  <a:lnTo>
                    <a:pt x="33104" y="4368"/>
                  </a:lnTo>
                  <a:lnTo>
                    <a:pt x="33104" y="4368"/>
                  </a:lnTo>
                  <a:lnTo>
                    <a:pt x="33564" y="4368"/>
                  </a:lnTo>
                  <a:lnTo>
                    <a:pt x="33564" y="4368"/>
                  </a:lnTo>
                  <a:lnTo>
                    <a:pt x="35058" y="4368"/>
                  </a:lnTo>
                  <a:lnTo>
                    <a:pt x="36207" y="4483"/>
                  </a:lnTo>
                  <a:lnTo>
                    <a:pt x="36207" y="4483"/>
                  </a:lnTo>
                  <a:lnTo>
                    <a:pt x="36782" y="4253"/>
                  </a:lnTo>
                  <a:lnTo>
                    <a:pt x="37012" y="3909"/>
                  </a:lnTo>
                  <a:lnTo>
                    <a:pt x="37242" y="3679"/>
                  </a:lnTo>
                  <a:lnTo>
                    <a:pt x="37472" y="3334"/>
                  </a:lnTo>
                  <a:lnTo>
                    <a:pt x="37472" y="3334"/>
                  </a:lnTo>
                  <a:lnTo>
                    <a:pt x="42299" y="3679"/>
                  </a:lnTo>
                  <a:lnTo>
                    <a:pt x="44943" y="3794"/>
                  </a:lnTo>
                  <a:lnTo>
                    <a:pt x="47472" y="3909"/>
                  </a:lnTo>
                  <a:lnTo>
                    <a:pt x="47472" y="3909"/>
                  </a:lnTo>
                  <a:lnTo>
                    <a:pt x="49311" y="3794"/>
                  </a:lnTo>
                  <a:lnTo>
                    <a:pt x="50805" y="3679"/>
                  </a:lnTo>
                  <a:lnTo>
                    <a:pt x="51380" y="3564"/>
                  </a:lnTo>
                  <a:lnTo>
                    <a:pt x="51725" y="3449"/>
                  </a:lnTo>
                  <a:lnTo>
                    <a:pt x="51955" y="3219"/>
                  </a:lnTo>
                  <a:lnTo>
                    <a:pt x="51955" y="2989"/>
                  </a:lnTo>
                  <a:lnTo>
                    <a:pt x="51955" y="2989"/>
                  </a:lnTo>
                  <a:lnTo>
                    <a:pt x="52529" y="2989"/>
                  </a:lnTo>
                  <a:lnTo>
                    <a:pt x="52529" y="2989"/>
                  </a:lnTo>
                  <a:lnTo>
                    <a:pt x="54598" y="2874"/>
                  </a:lnTo>
                  <a:lnTo>
                    <a:pt x="56322" y="2759"/>
                  </a:lnTo>
                  <a:lnTo>
                    <a:pt x="58162" y="2529"/>
                  </a:lnTo>
                  <a:lnTo>
                    <a:pt x="60460" y="2414"/>
                  </a:lnTo>
                  <a:lnTo>
                    <a:pt x="60460" y="2414"/>
                  </a:lnTo>
                  <a:lnTo>
                    <a:pt x="78736" y="2070"/>
                  </a:lnTo>
                  <a:lnTo>
                    <a:pt x="78736" y="2070"/>
                  </a:lnTo>
                  <a:lnTo>
                    <a:pt x="85633" y="2070"/>
                  </a:lnTo>
                  <a:lnTo>
                    <a:pt x="85633" y="2070"/>
                  </a:lnTo>
                  <a:lnTo>
                    <a:pt x="89196" y="2070"/>
                  </a:lnTo>
                  <a:lnTo>
                    <a:pt x="89196" y="2070"/>
                  </a:lnTo>
                  <a:lnTo>
                    <a:pt x="92875" y="2070"/>
                  </a:lnTo>
                  <a:lnTo>
                    <a:pt x="92875" y="2070"/>
                  </a:lnTo>
                  <a:lnTo>
                    <a:pt x="97472" y="2070"/>
                  </a:lnTo>
                  <a:lnTo>
                    <a:pt x="97472" y="2070"/>
                  </a:lnTo>
                  <a:lnTo>
                    <a:pt x="108392" y="2070"/>
                  </a:lnTo>
                  <a:lnTo>
                    <a:pt x="118967" y="2184"/>
                  </a:lnTo>
                  <a:lnTo>
                    <a:pt x="118967" y="2184"/>
                  </a:lnTo>
                  <a:lnTo>
                    <a:pt x="129082" y="2299"/>
                  </a:lnTo>
                  <a:lnTo>
                    <a:pt x="139197" y="2414"/>
                  </a:lnTo>
                  <a:lnTo>
                    <a:pt x="139197" y="2414"/>
                  </a:lnTo>
                  <a:lnTo>
                    <a:pt x="150806" y="2299"/>
                  </a:lnTo>
                  <a:lnTo>
                    <a:pt x="156783" y="2184"/>
                  </a:lnTo>
                  <a:lnTo>
                    <a:pt x="162990" y="1955"/>
                  </a:lnTo>
                  <a:lnTo>
                    <a:pt x="162990" y="1955"/>
                  </a:lnTo>
                  <a:lnTo>
                    <a:pt x="172416" y="1610"/>
                  </a:lnTo>
                  <a:lnTo>
                    <a:pt x="181841" y="1380"/>
                  </a:lnTo>
                  <a:lnTo>
                    <a:pt x="191381" y="1265"/>
                  </a:lnTo>
                  <a:lnTo>
                    <a:pt x="200692" y="1150"/>
                  </a:lnTo>
                  <a:lnTo>
                    <a:pt x="200692" y="1150"/>
                  </a:lnTo>
                  <a:lnTo>
                    <a:pt x="214715" y="1265"/>
                  </a:lnTo>
                  <a:lnTo>
                    <a:pt x="228163" y="1495"/>
                  </a:lnTo>
                  <a:lnTo>
                    <a:pt x="240692" y="1840"/>
                  </a:lnTo>
                  <a:lnTo>
                    <a:pt x="252072" y="2184"/>
                  </a:lnTo>
                  <a:lnTo>
                    <a:pt x="270807" y="2874"/>
                  </a:lnTo>
                  <a:lnTo>
                    <a:pt x="282187" y="3334"/>
                  </a:lnTo>
                  <a:lnTo>
                    <a:pt x="285750" y="2874"/>
                  </a:lnTo>
                  <a:lnTo>
                    <a:pt x="285750" y="2874"/>
                  </a:lnTo>
                  <a:lnTo>
                    <a:pt x="281957" y="2414"/>
                  </a:lnTo>
                  <a:lnTo>
                    <a:pt x="276669" y="2070"/>
                  </a:lnTo>
                  <a:lnTo>
                    <a:pt x="270348" y="1840"/>
                  </a:lnTo>
                  <a:lnTo>
                    <a:pt x="263451" y="1610"/>
                  </a:lnTo>
                  <a:lnTo>
                    <a:pt x="249543" y="1265"/>
                  </a:lnTo>
                  <a:lnTo>
                    <a:pt x="238163" y="920"/>
                  </a:lnTo>
                  <a:lnTo>
                    <a:pt x="238163" y="920"/>
                  </a:lnTo>
                  <a:lnTo>
                    <a:pt x="250692" y="1150"/>
                  </a:lnTo>
                  <a:lnTo>
                    <a:pt x="250692" y="1150"/>
                  </a:lnTo>
                  <a:lnTo>
                    <a:pt x="237129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6"/>
            <p:cNvSpPr/>
            <p:nvPr/>
          </p:nvSpPr>
          <p:spPr>
            <a:xfrm>
              <a:off x="240975" y="3502600"/>
              <a:ext cx="5925375" cy="123575"/>
            </a:xfrm>
            <a:custGeom>
              <a:avLst/>
              <a:gdLst/>
              <a:ahLst/>
              <a:cxnLst/>
              <a:rect l="l" t="t" r="r" b="b"/>
              <a:pathLst>
                <a:path w="237015" h="4943" fill="none" extrusionOk="0">
                  <a:moveTo>
                    <a:pt x="13679" y="0"/>
                  </a:moveTo>
                  <a:lnTo>
                    <a:pt x="13679" y="0"/>
                  </a:lnTo>
                  <a:lnTo>
                    <a:pt x="5863" y="690"/>
                  </a:lnTo>
                  <a:lnTo>
                    <a:pt x="5863" y="690"/>
                  </a:lnTo>
                  <a:lnTo>
                    <a:pt x="5633" y="920"/>
                  </a:lnTo>
                  <a:lnTo>
                    <a:pt x="5173" y="1149"/>
                  </a:lnTo>
                  <a:lnTo>
                    <a:pt x="5173" y="1149"/>
                  </a:lnTo>
                  <a:lnTo>
                    <a:pt x="2989" y="1494"/>
                  </a:lnTo>
                  <a:lnTo>
                    <a:pt x="2989" y="1494"/>
                  </a:lnTo>
                  <a:lnTo>
                    <a:pt x="2760" y="1724"/>
                  </a:lnTo>
                  <a:lnTo>
                    <a:pt x="2645" y="2069"/>
                  </a:lnTo>
                  <a:lnTo>
                    <a:pt x="2530" y="2299"/>
                  </a:lnTo>
                  <a:lnTo>
                    <a:pt x="2415" y="2529"/>
                  </a:lnTo>
                  <a:lnTo>
                    <a:pt x="2415" y="2529"/>
                  </a:lnTo>
                  <a:lnTo>
                    <a:pt x="2300" y="2874"/>
                  </a:lnTo>
                  <a:lnTo>
                    <a:pt x="2070" y="3103"/>
                  </a:lnTo>
                  <a:lnTo>
                    <a:pt x="1380" y="3793"/>
                  </a:lnTo>
                  <a:lnTo>
                    <a:pt x="691" y="4368"/>
                  </a:lnTo>
                  <a:lnTo>
                    <a:pt x="1" y="4943"/>
                  </a:lnTo>
                  <a:lnTo>
                    <a:pt x="1" y="4943"/>
                  </a:lnTo>
                  <a:lnTo>
                    <a:pt x="237015" y="4943"/>
                  </a:lnTo>
                  <a:lnTo>
                    <a:pt x="237015" y="4943"/>
                  </a:lnTo>
                  <a:lnTo>
                    <a:pt x="234486" y="4713"/>
                  </a:lnTo>
                  <a:lnTo>
                    <a:pt x="234486" y="4713"/>
                  </a:lnTo>
                  <a:lnTo>
                    <a:pt x="225176" y="4598"/>
                  </a:lnTo>
                  <a:lnTo>
                    <a:pt x="225176" y="4598"/>
                  </a:lnTo>
                  <a:lnTo>
                    <a:pt x="204601" y="4368"/>
                  </a:lnTo>
                  <a:lnTo>
                    <a:pt x="194371" y="4253"/>
                  </a:lnTo>
                  <a:lnTo>
                    <a:pt x="184141" y="4023"/>
                  </a:lnTo>
                  <a:lnTo>
                    <a:pt x="184141" y="4023"/>
                  </a:lnTo>
                  <a:lnTo>
                    <a:pt x="173681" y="3908"/>
                  </a:lnTo>
                  <a:lnTo>
                    <a:pt x="168049" y="3793"/>
                  </a:lnTo>
                  <a:lnTo>
                    <a:pt x="163451" y="3563"/>
                  </a:lnTo>
                  <a:lnTo>
                    <a:pt x="224026" y="4023"/>
                  </a:lnTo>
                  <a:lnTo>
                    <a:pt x="224026" y="4023"/>
                  </a:lnTo>
                  <a:lnTo>
                    <a:pt x="222302" y="3908"/>
                  </a:lnTo>
                  <a:lnTo>
                    <a:pt x="190463" y="3333"/>
                  </a:lnTo>
                  <a:lnTo>
                    <a:pt x="190463" y="3333"/>
                  </a:lnTo>
                  <a:lnTo>
                    <a:pt x="185060" y="3218"/>
                  </a:lnTo>
                  <a:lnTo>
                    <a:pt x="190463" y="3333"/>
                  </a:lnTo>
                  <a:lnTo>
                    <a:pt x="190463" y="3333"/>
                  </a:lnTo>
                  <a:lnTo>
                    <a:pt x="191382" y="3333"/>
                  </a:lnTo>
                  <a:lnTo>
                    <a:pt x="191382" y="3333"/>
                  </a:lnTo>
                  <a:lnTo>
                    <a:pt x="204946" y="3218"/>
                  </a:lnTo>
                  <a:lnTo>
                    <a:pt x="204946" y="3218"/>
                  </a:lnTo>
                  <a:lnTo>
                    <a:pt x="209888" y="3333"/>
                  </a:lnTo>
                  <a:lnTo>
                    <a:pt x="214946" y="3448"/>
                  </a:lnTo>
                  <a:lnTo>
                    <a:pt x="214946" y="3448"/>
                  </a:lnTo>
                  <a:lnTo>
                    <a:pt x="218624" y="3678"/>
                  </a:lnTo>
                  <a:lnTo>
                    <a:pt x="222302" y="3908"/>
                  </a:lnTo>
                  <a:lnTo>
                    <a:pt x="227130" y="4023"/>
                  </a:lnTo>
                  <a:lnTo>
                    <a:pt x="227130" y="4023"/>
                  </a:lnTo>
                  <a:lnTo>
                    <a:pt x="228509" y="3908"/>
                  </a:lnTo>
                  <a:lnTo>
                    <a:pt x="228509" y="3908"/>
                  </a:lnTo>
                  <a:lnTo>
                    <a:pt x="228509" y="3908"/>
                  </a:lnTo>
                  <a:lnTo>
                    <a:pt x="227475" y="3678"/>
                  </a:lnTo>
                  <a:lnTo>
                    <a:pt x="225750" y="3563"/>
                  </a:lnTo>
                  <a:lnTo>
                    <a:pt x="220693" y="3103"/>
                  </a:lnTo>
                  <a:lnTo>
                    <a:pt x="214026" y="2759"/>
                  </a:lnTo>
                  <a:lnTo>
                    <a:pt x="206325" y="2414"/>
                  </a:lnTo>
                  <a:lnTo>
                    <a:pt x="190807" y="1839"/>
                  </a:lnTo>
                  <a:lnTo>
                    <a:pt x="184256" y="1609"/>
                  </a:lnTo>
                  <a:lnTo>
                    <a:pt x="179543" y="1609"/>
                  </a:lnTo>
                  <a:lnTo>
                    <a:pt x="179543" y="1609"/>
                  </a:lnTo>
                  <a:lnTo>
                    <a:pt x="177934" y="1609"/>
                  </a:lnTo>
                  <a:lnTo>
                    <a:pt x="177934" y="1609"/>
                  </a:lnTo>
                  <a:lnTo>
                    <a:pt x="174026" y="1839"/>
                  </a:lnTo>
                  <a:lnTo>
                    <a:pt x="170118" y="2184"/>
                  </a:lnTo>
                  <a:lnTo>
                    <a:pt x="166210" y="2529"/>
                  </a:lnTo>
                  <a:lnTo>
                    <a:pt x="161957" y="2644"/>
                  </a:lnTo>
                  <a:lnTo>
                    <a:pt x="161957" y="2644"/>
                  </a:lnTo>
                  <a:lnTo>
                    <a:pt x="161497" y="2644"/>
                  </a:lnTo>
                  <a:lnTo>
                    <a:pt x="161497" y="2644"/>
                  </a:lnTo>
                  <a:lnTo>
                    <a:pt x="159773" y="2644"/>
                  </a:lnTo>
                  <a:lnTo>
                    <a:pt x="159773" y="2644"/>
                  </a:lnTo>
                  <a:lnTo>
                    <a:pt x="158163" y="2644"/>
                  </a:lnTo>
                  <a:lnTo>
                    <a:pt x="158163" y="2644"/>
                  </a:lnTo>
                  <a:lnTo>
                    <a:pt x="156784" y="2644"/>
                  </a:lnTo>
                  <a:lnTo>
                    <a:pt x="156784" y="2644"/>
                  </a:lnTo>
                  <a:lnTo>
                    <a:pt x="156209" y="2874"/>
                  </a:lnTo>
                  <a:lnTo>
                    <a:pt x="155175" y="2989"/>
                  </a:lnTo>
                  <a:lnTo>
                    <a:pt x="155175" y="2989"/>
                  </a:lnTo>
                  <a:lnTo>
                    <a:pt x="154370" y="2989"/>
                  </a:lnTo>
                  <a:lnTo>
                    <a:pt x="154370" y="2989"/>
                  </a:lnTo>
                  <a:lnTo>
                    <a:pt x="150577" y="2874"/>
                  </a:lnTo>
                  <a:lnTo>
                    <a:pt x="150577" y="2874"/>
                  </a:lnTo>
                  <a:lnTo>
                    <a:pt x="147129" y="2874"/>
                  </a:lnTo>
                  <a:lnTo>
                    <a:pt x="147129" y="2874"/>
                  </a:lnTo>
                  <a:lnTo>
                    <a:pt x="145635" y="2874"/>
                  </a:lnTo>
                  <a:lnTo>
                    <a:pt x="144255" y="2989"/>
                  </a:lnTo>
                  <a:lnTo>
                    <a:pt x="144255" y="2989"/>
                  </a:lnTo>
                  <a:lnTo>
                    <a:pt x="144025" y="2989"/>
                  </a:lnTo>
                  <a:lnTo>
                    <a:pt x="144025" y="2989"/>
                  </a:lnTo>
                  <a:lnTo>
                    <a:pt x="143106" y="2874"/>
                  </a:lnTo>
                  <a:lnTo>
                    <a:pt x="142071" y="2759"/>
                  </a:lnTo>
                  <a:lnTo>
                    <a:pt x="139658" y="2184"/>
                  </a:lnTo>
                  <a:lnTo>
                    <a:pt x="139658" y="2184"/>
                  </a:lnTo>
                  <a:lnTo>
                    <a:pt x="137474" y="1609"/>
                  </a:lnTo>
                  <a:lnTo>
                    <a:pt x="136669" y="1494"/>
                  </a:lnTo>
                  <a:lnTo>
                    <a:pt x="135979" y="1379"/>
                  </a:lnTo>
                  <a:lnTo>
                    <a:pt x="135979" y="1379"/>
                  </a:lnTo>
                  <a:lnTo>
                    <a:pt x="135749" y="1379"/>
                  </a:lnTo>
                  <a:lnTo>
                    <a:pt x="135749" y="1379"/>
                  </a:lnTo>
                  <a:lnTo>
                    <a:pt x="135060" y="1954"/>
                  </a:lnTo>
                  <a:lnTo>
                    <a:pt x="134830" y="2184"/>
                  </a:lnTo>
                  <a:lnTo>
                    <a:pt x="134600" y="2184"/>
                  </a:lnTo>
                  <a:lnTo>
                    <a:pt x="134600" y="2184"/>
                  </a:lnTo>
                  <a:lnTo>
                    <a:pt x="133451" y="1954"/>
                  </a:lnTo>
                  <a:lnTo>
                    <a:pt x="132186" y="1839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29657" y="1724"/>
                  </a:lnTo>
                  <a:lnTo>
                    <a:pt x="128738" y="1954"/>
                  </a:lnTo>
                  <a:lnTo>
                    <a:pt x="128738" y="1954"/>
                  </a:lnTo>
                  <a:lnTo>
                    <a:pt x="127703" y="2069"/>
                  </a:lnTo>
                  <a:lnTo>
                    <a:pt x="126784" y="2184"/>
                  </a:lnTo>
                  <a:lnTo>
                    <a:pt x="126784" y="2184"/>
                  </a:lnTo>
                  <a:lnTo>
                    <a:pt x="126554" y="2184"/>
                  </a:lnTo>
                  <a:lnTo>
                    <a:pt x="126554" y="2184"/>
                  </a:lnTo>
                  <a:lnTo>
                    <a:pt x="123910" y="2069"/>
                  </a:lnTo>
                  <a:lnTo>
                    <a:pt x="123910" y="2069"/>
                  </a:lnTo>
                  <a:lnTo>
                    <a:pt x="122301" y="2069"/>
                  </a:lnTo>
                  <a:lnTo>
                    <a:pt x="120692" y="2184"/>
                  </a:lnTo>
                  <a:lnTo>
                    <a:pt x="118968" y="2299"/>
                  </a:lnTo>
                  <a:lnTo>
                    <a:pt x="116669" y="2414"/>
                  </a:lnTo>
                  <a:lnTo>
                    <a:pt x="116669" y="2414"/>
                  </a:lnTo>
                  <a:lnTo>
                    <a:pt x="114485" y="2529"/>
                  </a:lnTo>
                  <a:lnTo>
                    <a:pt x="112646" y="2644"/>
                  </a:lnTo>
                  <a:lnTo>
                    <a:pt x="112646" y="2644"/>
                  </a:lnTo>
                  <a:lnTo>
                    <a:pt x="109887" y="2529"/>
                  </a:lnTo>
                  <a:lnTo>
                    <a:pt x="109887" y="2529"/>
                  </a:lnTo>
                  <a:lnTo>
                    <a:pt x="107473" y="2529"/>
                  </a:lnTo>
                  <a:lnTo>
                    <a:pt x="107473" y="2529"/>
                  </a:lnTo>
                  <a:lnTo>
                    <a:pt x="105059" y="2529"/>
                  </a:lnTo>
                  <a:lnTo>
                    <a:pt x="101956" y="2874"/>
                  </a:lnTo>
                  <a:lnTo>
                    <a:pt x="101956" y="2874"/>
                  </a:lnTo>
                  <a:lnTo>
                    <a:pt x="96554" y="3333"/>
                  </a:lnTo>
                  <a:lnTo>
                    <a:pt x="91611" y="3563"/>
                  </a:lnTo>
                  <a:lnTo>
                    <a:pt x="91611" y="3563"/>
                  </a:lnTo>
                  <a:lnTo>
                    <a:pt x="89657" y="3563"/>
                  </a:lnTo>
                  <a:lnTo>
                    <a:pt x="89657" y="3563"/>
                  </a:lnTo>
                  <a:lnTo>
                    <a:pt x="84944" y="3678"/>
                  </a:lnTo>
                  <a:lnTo>
                    <a:pt x="84944" y="3678"/>
                  </a:lnTo>
                  <a:lnTo>
                    <a:pt x="80691" y="3678"/>
                  </a:lnTo>
                  <a:lnTo>
                    <a:pt x="80691" y="3678"/>
                  </a:lnTo>
                  <a:lnTo>
                    <a:pt x="77128" y="3563"/>
                  </a:lnTo>
                  <a:lnTo>
                    <a:pt x="75289" y="3448"/>
                  </a:lnTo>
                  <a:lnTo>
                    <a:pt x="73450" y="3218"/>
                  </a:lnTo>
                  <a:lnTo>
                    <a:pt x="73450" y="3218"/>
                  </a:lnTo>
                  <a:lnTo>
                    <a:pt x="70232" y="3448"/>
                  </a:lnTo>
                  <a:lnTo>
                    <a:pt x="66783" y="3563"/>
                  </a:lnTo>
                  <a:lnTo>
                    <a:pt x="66783" y="3563"/>
                  </a:lnTo>
                  <a:lnTo>
                    <a:pt x="63105" y="3448"/>
                  </a:lnTo>
                  <a:lnTo>
                    <a:pt x="59312" y="3333"/>
                  </a:lnTo>
                  <a:lnTo>
                    <a:pt x="59312" y="3333"/>
                  </a:lnTo>
                  <a:lnTo>
                    <a:pt x="55634" y="3218"/>
                  </a:lnTo>
                  <a:lnTo>
                    <a:pt x="52070" y="3218"/>
                  </a:lnTo>
                  <a:lnTo>
                    <a:pt x="52070" y="3218"/>
                  </a:lnTo>
                  <a:lnTo>
                    <a:pt x="50346" y="3218"/>
                  </a:lnTo>
                  <a:lnTo>
                    <a:pt x="50346" y="3218"/>
                  </a:lnTo>
                  <a:lnTo>
                    <a:pt x="48392" y="3218"/>
                  </a:lnTo>
                  <a:lnTo>
                    <a:pt x="48392" y="3218"/>
                  </a:lnTo>
                  <a:lnTo>
                    <a:pt x="44369" y="3103"/>
                  </a:lnTo>
                  <a:lnTo>
                    <a:pt x="41036" y="2874"/>
                  </a:lnTo>
                  <a:lnTo>
                    <a:pt x="33794" y="2069"/>
                  </a:lnTo>
                  <a:lnTo>
                    <a:pt x="33794" y="2069"/>
                  </a:lnTo>
                  <a:lnTo>
                    <a:pt x="31381" y="1954"/>
                  </a:lnTo>
                  <a:lnTo>
                    <a:pt x="30346" y="1839"/>
                  </a:lnTo>
                  <a:lnTo>
                    <a:pt x="29541" y="1839"/>
                  </a:lnTo>
                  <a:lnTo>
                    <a:pt x="29541" y="1839"/>
                  </a:lnTo>
                  <a:lnTo>
                    <a:pt x="28967" y="1724"/>
                  </a:lnTo>
                  <a:lnTo>
                    <a:pt x="28967" y="1724"/>
                  </a:lnTo>
                  <a:lnTo>
                    <a:pt x="26898" y="1954"/>
                  </a:lnTo>
                  <a:lnTo>
                    <a:pt x="26898" y="1954"/>
                  </a:lnTo>
                  <a:lnTo>
                    <a:pt x="25748" y="2069"/>
                  </a:lnTo>
                  <a:lnTo>
                    <a:pt x="24599" y="2069"/>
                  </a:lnTo>
                  <a:lnTo>
                    <a:pt x="24599" y="2069"/>
                  </a:lnTo>
                  <a:lnTo>
                    <a:pt x="24139" y="2069"/>
                  </a:lnTo>
                  <a:lnTo>
                    <a:pt x="24139" y="2069"/>
                  </a:lnTo>
                  <a:lnTo>
                    <a:pt x="24599" y="1609"/>
                  </a:lnTo>
                  <a:lnTo>
                    <a:pt x="24599" y="1609"/>
                  </a:lnTo>
                  <a:lnTo>
                    <a:pt x="22185" y="1494"/>
                  </a:lnTo>
                  <a:lnTo>
                    <a:pt x="22185" y="1494"/>
                  </a:lnTo>
                  <a:lnTo>
                    <a:pt x="21840" y="1494"/>
                  </a:lnTo>
                  <a:lnTo>
                    <a:pt x="21725" y="1379"/>
                  </a:lnTo>
                  <a:lnTo>
                    <a:pt x="21725" y="1379"/>
                  </a:lnTo>
                  <a:lnTo>
                    <a:pt x="21840" y="1264"/>
                  </a:lnTo>
                  <a:lnTo>
                    <a:pt x="21840" y="1264"/>
                  </a:lnTo>
                  <a:lnTo>
                    <a:pt x="22070" y="1035"/>
                  </a:lnTo>
                  <a:lnTo>
                    <a:pt x="22070" y="805"/>
                  </a:lnTo>
                  <a:lnTo>
                    <a:pt x="21955" y="690"/>
                  </a:lnTo>
                  <a:lnTo>
                    <a:pt x="21380" y="575"/>
                  </a:lnTo>
                  <a:lnTo>
                    <a:pt x="21380" y="575"/>
                  </a:lnTo>
                  <a:lnTo>
                    <a:pt x="17587" y="230"/>
                  </a:lnTo>
                  <a:lnTo>
                    <a:pt x="13679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6"/>
            <p:cNvSpPr/>
            <p:nvPr/>
          </p:nvSpPr>
          <p:spPr>
            <a:xfrm>
              <a:off x="240975" y="3626150"/>
              <a:ext cx="5925375" cy="25"/>
            </a:xfrm>
            <a:custGeom>
              <a:avLst/>
              <a:gdLst/>
              <a:ahLst/>
              <a:cxnLst/>
              <a:rect l="l" t="t" r="r" b="b"/>
              <a:pathLst>
                <a:path w="237015" h="1" extrusionOk="0">
                  <a:moveTo>
                    <a:pt x="237015" y="1"/>
                  </a:moveTo>
                  <a:lnTo>
                    <a:pt x="237015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37015" y="1"/>
                  </a:lnTo>
                  <a:lnTo>
                    <a:pt x="237015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1" name="Google Shape;221;p16"/>
          <p:cNvGrpSpPr/>
          <p:nvPr/>
        </p:nvGrpSpPr>
        <p:grpSpPr>
          <a:xfrm>
            <a:off x="3505776" y="3368800"/>
            <a:ext cx="4416996" cy="160200"/>
            <a:chOff x="238125" y="3502600"/>
            <a:chExt cx="7143775" cy="250000"/>
          </a:xfrm>
        </p:grpSpPr>
        <p:sp>
          <p:nvSpPr>
            <p:cNvPr id="222" name="Google Shape;222;p16"/>
            <p:cNvSpPr/>
            <p:nvPr/>
          </p:nvSpPr>
          <p:spPr>
            <a:xfrm>
              <a:off x="240975" y="3626150"/>
              <a:ext cx="7140925" cy="25"/>
            </a:xfrm>
            <a:custGeom>
              <a:avLst/>
              <a:gdLst/>
              <a:ahLst/>
              <a:cxnLst/>
              <a:rect l="l" t="t" r="r" b="b"/>
              <a:pathLst>
                <a:path w="285637" h="1" extrusionOk="0">
                  <a:moveTo>
                    <a:pt x="1" y="1"/>
                  </a:moveTo>
                  <a:lnTo>
                    <a:pt x="1" y="1"/>
                  </a:lnTo>
                  <a:lnTo>
                    <a:pt x="285636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6"/>
            <p:cNvSpPr/>
            <p:nvPr/>
          </p:nvSpPr>
          <p:spPr>
            <a:xfrm>
              <a:off x="240975" y="3626150"/>
              <a:ext cx="7140925" cy="25"/>
            </a:xfrm>
            <a:custGeom>
              <a:avLst/>
              <a:gdLst/>
              <a:ahLst/>
              <a:cxnLst/>
              <a:rect l="l" t="t" r="r" b="b"/>
              <a:pathLst>
                <a:path w="285637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285636" y="1"/>
                  </a:lnTo>
                  <a:lnTo>
                    <a:pt x="1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6"/>
            <p:cNvSpPr/>
            <p:nvPr/>
          </p:nvSpPr>
          <p:spPr>
            <a:xfrm>
              <a:off x="238125" y="3502600"/>
              <a:ext cx="7143750" cy="250000"/>
            </a:xfrm>
            <a:custGeom>
              <a:avLst/>
              <a:gdLst/>
              <a:ahLst/>
              <a:cxnLst/>
              <a:rect l="l" t="t" r="r" b="b"/>
              <a:pathLst>
                <a:path w="285750" h="10000" extrusionOk="0">
                  <a:moveTo>
                    <a:pt x="205060" y="3218"/>
                  </a:moveTo>
                  <a:lnTo>
                    <a:pt x="210002" y="3333"/>
                  </a:lnTo>
                  <a:lnTo>
                    <a:pt x="215060" y="3448"/>
                  </a:lnTo>
                  <a:lnTo>
                    <a:pt x="218738" y="3678"/>
                  </a:lnTo>
                  <a:lnTo>
                    <a:pt x="222416" y="3908"/>
                  </a:lnTo>
                  <a:lnTo>
                    <a:pt x="222416" y="3908"/>
                  </a:lnTo>
                  <a:lnTo>
                    <a:pt x="190577" y="3333"/>
                  </a:lnTo>
                  <a:lnTo>
                    <a:pt x="191496" y="3333"/>
                  </a:lnTo>
                  <a:lnTo>
                    <a:pt x="205060" y="3218"/>
                  </a:lnTo>
                  <a:close/>
                  <a:moveTo>
                    <a:pt x="227956" y="5546"/>
                  </a:moveTo>
                  <a:lnTo>
                    <a:pt x="238163" y="5862"/>
                  </a:lnTo>
                  <a:lnTo>
                    <a:pt x="238163" y="5862"/>
                  </a:lnTo>
                  <a:lnTo>
                    <a:pt x="232071" y="5747"/>
                  </a:lnTo>
                  <a:lnTo>
                    <a:pt x="227956" y="5546"/>
                  </a:lnTo>
                  <a:close/>
                  <a:moveTo>
                    <a:pt x="13793" y="0"/>
                  </a:moveTo>
                  <a:lnTo>
                    <a:pt x="5977" y="690"/>
                  </a:lnTo>
                  <a:lnTo>
                    <a:pt x="5747" y="920"/>
                  </a:lnTo>
                  <a:lnTo>
                    <a:pt x="5287" y="1149"/>
                  </a:lnTo>
                  <a:lnTo>
                    <a:pt x="3103" y="1494"/>
                  </a:lnTo>
                  <a:lnTo>
                    <a:pt x="2874" y="1724"/>
                  </a:lnTo>
                  <a:lnTo>
                    <a:pt x="2759" y="2069"/>
                  </a:lnTo>
                  <a:lnTo>
                    <a:pt x="2644" y="2299"/>
                  </a:lnTo>
                  <a:lnTo>
                    <a:pt x="2529" y="2529"/>
                  </a:lnTo>
                  <a:lnTo>
                    <a:pt x="2414" y="2874"/>
                  </a:lnTo>
                  <a:lnTo>
                    <a:pt x="2184" y="3103"/>
                  </a:lnTo>
                  <a:lnTo>
                    <a:pt x="1494" y="3793"/>
                  </a:lnTo>
                  <a:lnTo>
                    <a:pt x="805" y="4368"/>
                  </a:lnTo>
                  <a:lnTo>
                    <a:pt x="115" y="4943"/>
                  </a:lnTo>
                  <a:lnTo>
                    <a:pt x="0" y="5287"/>
                  </a:lnTo>
                  <a:lnTo>
                    <a:pt x="0" y="5517"/>
                  </a:lnTo>
                  <a:lnTo>
                    <a:pt x="115" y="5747"/>
                  </a:lnTo>
                  <a:lnTo>
                    <a:pt x="345" y="5862"/>
                  </a:lnTo>
                  <a:lnTo>
                    <a:pt x="920" y="5862"/>
                  </a:lnTo>
                  <a:lnTo>
                    <a:pt x="2759" y="6092"/>
                  </a:lnTo>
                  <a:lnTo>
                    <a:pt x="4943" y="6322"/>
                  </a:lnTo>
                  <a:lnTo>
                    <a:pt x="6667" y="6667"/>
                  </a:lnTo>
                  <a:lnTo>
                    <a:pt x="6782" y="6667"/>
                  </a:lnTo>
                  <a:lnTo>
                    <a:pt x="6782" y="6782"/>
                  </a:lnTo>
                  <a:lnTo>
                    <a:pt x="6552" y="7012"/>
                  </a:lnTo>
                  <a:lnTo>
                    <a:pt x="6092" y="7241"/>
                  </a:lnTo>
                  <a:lnTo>
                    <a:pt x="5632" y="7586"/>
                  </a:lnTo>
                  <a:lnTo>
                    <a:pt x="7127" y="7586"/>
                  </a:lnTo>
                  <a:lnTo>
                    <a:pt x="7586" y="7701"/>
                  </a:lnTo>
                  <a:lnTo>
                    <a:pt x="7816" y="7816"/>
                  </a:lnTo>
                  <a:lnTo>
                    <a:pt x="7931" y="7931"/>
                  </a:lnTo>
                  <a:lnTo>
                    <a:pt x="7816" y="8046"/>
                  </a:lnTo>
                  <a:lnTo>
                    <a:pt x="7356" y="8276"/>
                  </a:lnTo>
                  <a:lnTo>
                    <a:pt x="8506" y="8391"/>
                  </a:lnTo>
                  <a:lnTo>
                    <a:pt x="7931" y="8966"/>
                  </a:lnTo>
                  <a:lnTo>
                    <a:pt x="15977" y="9540"/>
                  </a:lnTo>
                  <a:lnTo>
                    <a:pt x="20115" y="9885"/>
                  </a:lnTo>
                  <a:lnTo>
                    <a:pt x="24138" y="10000"/>
                  </a:lnTo>
                  <a:lnTo>
                    <a:pt x="26092" y="10000"/>
                  </a:lnTo>
                  <a:lnTo>
                    <a:pt x="28046" y="9885"/>
                  </a:lnTo>
                  <a:lnTo>
                    <a:pt x="30460" y="9655"/>
                  </a:lnTo>
                  <a:lnTo>
                    <a:pt x="33104" y="9310"/>
                  </a:lnTo>
                  <a:lnTo>
                    <a:pt x="35058" y="9310"/>
                  </a:lnTo>
                  <a:lnTo>
                    <a:pt x="36207" y="9425"/>
                  </a:lnTo>
                  <a:lnTo>
                    <a:pt x="36782" y="9195"/>
                  </a:lnTo>
                  <a:lnTo>
                    <a:pt x="37012" y="8851"/>
                  </a:lnTo>
                  <a:lnTo>
                    <a:pt x="37242" y="8621"/>
                  </a:lnTo>
                  <a:lnTo>
                    <a:pt x="37472" y="8276"/>
                  </a:lnTo>
                  <a:lnTo>
                    <a:pt x="42299" y="8621"/>
                  </a:lnTo>
                  <a:lnTo>
                    <a:pt x="44943" y="8736"/>
                  </a:lnTo>
                  <a:lnTo>
                    <a:pt x="47472" y="8851"/>
                  </a:lnTo>
                  <a:lnTo>
                    <a:pt x="49311" y="8736"/>
                  </a:lnTo>
                  <a:lnTo>
                    <a:pt x="50805" y="8621"/>
                  </a:lnTo>
                  <a:lnTo>
                    <a:pt x="51380" y="8506"/>
                  </a:lnTo>
                  <a:lnTo>
                    <a:pt x="51725" y="8391"/>
                  </a:lnTo>
                  <a:lnTo>
                    <a:pt x="51955" y="8161"/>
                  </a:lnTo>
                  <a:lnTo>
                    <a:pt x="51955" y="7931"/>
                  </a:lnTo>
                  <a:lnTo>
                    <a:pt x="52529" y="7931"/>
                  </a:lnTo>
                  <a:lnTo>
                    <a:pt x="54598" y="7816"/>
                  </a:lnTo>
                  <a:lnTo>
                    <a:pt x="56322" y="7701"/>
                  </a:lnTo>
                  <a:lnTo>
                    <a:pt x="58162" y="7471"/>
                  </a:lnTo>
                  <a:lnTo>
                    <a:pt x="60460" y="7356"/>
                  </a:lnTo>
                  <a:lnTo>
                    <a:pt x="78736" y="7012"/>
                  </a:lnTo>
                  <a:lnTo>
                    <a:pt x="108392" y="7012"/>
                  </a:lnTo>
                  <a:lnTo>
                    <a:pt x="118967" y="7126"/>
                  </a:lnTo>
                  <a:lnTo>
                    <a:pt x="129082" y="7241"/>
                  </a:lnTo>
                  <a:lnTo>
                    <a:pt x="139197" y="7356"/>
                  </a:lnTo>
                  <a:lnTo>
                    <a:pt x="150806" y="7241"/>
                  </a:lnTo>
                  <a:lnTo>
                    <a:pt x="156783" y="7126"/>
                  </a:lnTo>
                  <a:lnTo>
                    <a:pt x="162990" y="6897"/>
                  </a:lnTo>
                  <a:lnTo>
                    <a:pt x="172416" y="6552"/>
                  </a:lnTo>
                  <a:lnTo>
                    <a:pt x="181841" y="6322"/>
                  </a:lnTo>
                  <a:lnTo>
                    <a:pt x="191381" y="6207"/>
                  </a:lnTo>
                  <a:lnTo>
                    <a:pt x="200692" y="6092"/>
                  </a:lnTo>
                  <a:lnTo>
                    <a:pt x="214715" y="6207"/>
                  </a:lnTo>
                  <a:lnTo>
                    <a:pt x="228163" y="6437"/>
                  </a:lnTo>
                  <a:lnTo>
                    <a:pt x="240692" y="6782"/>
                  </a:lnTo>
                  <a:lnTo>
                    <a:pt x="252072" y="7126"/>
                  </a:lnTo>
                  <a:lnTo>
                    <a:pt x="270807" y="7816"/>
                  </a:lnTo>
                  <a:lnTo>
                    <a:pt x="282187" y="8276"/>
                  </a:lnTo>
                  <a:lnTo>
                    <a:pt x="285750" y="7816"/>
                  </a:lnTo>
                  <a:lnTo>
                    <a:pt x="281957" y="7356"/>
                  </a:lnTo>
                  <a:lnTo>
                    <a:pt x="276669" y="7012"/>
                  </a:lnTo>
                  <a:lnTo>
                    <a:pt x="270348" y="6782"/>
                  </a:lnTo>
                  <a:lnTo>
                    <a:pt x="263451" y="6552"/>
                  </a:lnTo>
                  <a:lnTo>
                    <a:pt x="249543" y="6207"/>
                  </a:lnTo>
                  <a:lnTo>
                    <a:pt x="238163" y="5862"/>
                  </a:lnTo>
                  <a:lnTo>
                    <a:pt x="238163" y="5862"/>
                  </a:lnTo>
                  <a:lnTo>
                    <a:pt x="250692" y="6092"/>
                  </a:lnTo>
                  <a:lnTo>
                    <a:pt x="237129" y="4943"/>
                  </a:lnTo>
                  <a:lnTo>
                    <a:pt x="234600" y="4713"/>
                  </a:lnTo>
                  <a:lnTo>
                    <a:pt x="225290" y="4598"/>
                  </a:lnTo>
                  <a:lnTo>
                    <a:pt x="204715" y="4368"/>
                  </a:lnTo>
                  <a:lnTo>
                    <a:pt x="194485" y="4253"/>
                  </a:lnTo>
                  <a:lnTo>
                    <a:pt x="184255" y="4023"/>
                  </a:lnTo>
                  <a:lnTo>
                    <a:pt x="173795" y="3908"/>
                  </a:lnTo>
                  <a:lnTo>
                    <a:pt x="168163" y="3793"/>
                  </a:lnTo>
                  <a:lnTo>
                    <a:pt x="163565" y="3563"/>
                  </a:lnTo>
                  <a:lnTo>
                    <a:pt x="224140" y="4023"/>
                  </a:lnTo>
                  <a:lnTo>
                    <a:pt x="222416" y="3908"/>
                  </a:lnTo>
                  <a:lnTo>
                    <a:pt x="227244" y="4023"/>
                  </a:lnTo>
                  <a:lnTo>
                    <a:pt x="228623" y="3908"/>
                  </a:lnTo>
                  <a:lnTo>
                    <a:pt x="227589" y="3678"/>
                  </a:lnTo>
                  <a:lnTo>
                    <a:pt x="225864" y="3563"/>
                  </a:lnTo>
                  <a:lnTo>
                    <a:pt x="220807" y="3103"/>
                  </a:lnTo>
                  <a:lnTo>
                    <a:pt x="214140" y="2759"/>
                  </a:lnTo>
                  <a:lnTo>
                    <a:pt x="206439" y="2414"/>
                  </a:lnTo>
                  <a:lnTo>
                    <a:pt x="190921" y="1839"/>
                  </a:lnTo>
                  <a:lnTo>
                    <a:pt x="184370" y="1609"/>
                  </a:lnTo>
                  <a:lnTo>
                    <a:pt x="178048" y="1609"/>
                  </a:lnTo>
                  <a:lnTo>
                    <a:pt x="174140" y="1839"/>
                  </a:lnTo>
                  <a:lnTo>
                    <a:pt x="170232" y="2184"/>
                  </a:lnTo>
                  <a:lnTo>
                    <a:pt x="166324" y="2529"/>
                  </a:lnTo>
                  <a:lnTo>
                    <a:pt x="162071" y="2644"/>
                  </a:lnTo>
                  <a:lnTo>
                    <a:pt x="156898" y="2644"/>
                  </a:lnTo>
                  <a:lnTo>
                    <a:pt x="156323" y="2874"/>
                  </a:lnTo>
                  <a:lnTo>
                    <a:pt x="155289" y="2989"/>
                  </a:lnTo>
                  <a:lnTo>
                    <a:pt x="154484" y="2989"/>
                  </a:lnTo>
                  <a:lnTo>
                    <a:pt x="150691" y="2874"/>
                  </a:lnTo>
                  <a:lnTo>
                    <a:pt x="145749" y="2874"/>
                  </a:lnTo>
                  <a:lnTo>
                    <a:pt x="144369" y="2989"/>
                  </a:lnTo>
                  <a:lnTo>
                    <a:pt x="144139" y="2989"/>
                  </a:lnTo>
                  <a:lnTo>
                    <a:pt x="143220" y="2874"/>
                  </a:lnTo>
                  <a:lnTo>
                    <a:pt x="142185" y="2759"/>
                  </a:lnTo>
                  <a:lnTo>
                    <a:pt x="139772" y="2184"/>
                  </a:lnTo>
                  <a:lnTo>
                    <a:pt x="137588" y="1609"/>
                  </a:lnTo>
                  <a:lnTo>
                    <a:pt x="136783" y="1494"/>
                  </a:lnTo>
                  <a:lnTo>
                    <a:pt x="136093" y="1379"/>
                  </a:lnTo>
                  <a:lnTo>
                    <a:pt x="135863" y="1379"/>
                  </a:lnTo>
                  <a:lnTo>
                    <a:pt x="135174" y="1954"/>
                  </a:lnTo>
                  <a:lnTo>
                    <a:pt x="134944" y="2184"/>
                  </a:lnTo>
                  <a:lnTo>
                    <a:pt x="134714" y="2184"/>
                  </a:lnTo>
                  <a:lnTo>
                    <a:pt x="133565" y="1954"/>
                  </a:lnTo>
                  <a:lnTo>
                    <a:pt x="132300" y="1839"/>
                  </a:lnTo>
                  <a:lnTo>
                    <a:pt x="130461" y="1724"/>
                  </a:lnTo>
                  <a:lnTo>
                    <a:pt x="129771" y="1724"/>
                  </a:lnTo>
                  <a:lnTo>
                    <a:pt x="128852" y="1954"/>
                  </a:lnTo>
                  <a:lnTo>
                    <a:pt x="127817" y="2069"/>
                  </a:lnTo>
                  <a:lnTo>
                    <a:pt x="126898" y="2184"/>
                  </a:lnTo>
                  <a:lnTo>
                    <a:pt x="126668" y="2184"/>
                  </a:lnTo>
                  <a:lnTo>
                    <a:pt x="124024" y="2069"/>
                  </a:lnTo>
                  <a:lnTo>
                    <a:pt x="122415" y="2069"/>
                  </a:lnTo>
                  <a:lnTo>
                    <a:pt x="120806" y="2184"/>
                  </a:lnTo>
                  <a:lnTo>
                    <a:pt x="119082" y="2299"/>
                  </a:lnTo>
                  <a:lnTo>
                    <a:pt x="116783" y="2414"/>
                  </a:lnTo>
                  <a:lnTo>
                    <a:pt x="114599" y="2529"/>
                  </a:lnTo>
                  <a:lnTo>
                    <a:pt x="112760" y="2644"/>
                  </a:lnTo>
                  <a:lnTo>
                    <a:pt x="110001" y="2529"/>
                  </a:lnTo>
                  <a:lnTo>
                    <a:pt x="105173" y="2529"/>
                  </a:lnTo>
                  <a:lnTo>
                    <a:pt x="102070" y="2874"/>
                  </a:lnTo>
                  <a:lnTo>
                    <a:pt x="96668" y="3333"/>
                  </a:lnTo>
                  <a:lnTo>
                    <a:pt x="91725" y="3563"/>
                  </a:lnTo>
                  <a:lnTo>
                    <a:pt x="89771" y="3563"/>
                  </a:lnTo>
                  <a:lnTo>
                    <a:pt x="85058" y="3678"/>
                  </a:lnTo>
                  <a:lnTo>
                    <a:pt x="80805" y="3678"/>
                  </a:lnTo>
                  <a:lnTo>
                    <a:pt x="77242" y="3563"/>
                  </a:lnTo>
                  <a:lnTo>
                    <a:pt x="75403" y="3448"/>
                  </a:lnTo>
                  <a:lnTo>
                    <a:pt x="73564" y="3218"/>
                  </a:lnTo>
                  <a:lnTo>
                    <a:pt x="70346" y="3448"/>
                  </a:lnTo>
                  <a:lnTo>
                    <a:pt x="66897" y="3563"/>
                  </a:lnTo>
                  <a:lnTo>
                    <a:pt x="63219" y="3448"/>
                  </a:lnTo>
                  <a:lnTo>
                    <a:pt x="59426" y="3333"/>
                  </a:lnTo>
                  <a:lnTo>
                    <a:pt x="55748" y="3218"/>
                  </a:lnTo>
                  <a:lnTo>
                    <a:pt x="48506" y="3218"/>
                  </a:lnTo>
                  <a:lnTo>
                    <a:pt x="44483" y="3103"/>
                  </a:lnTo>
                  <a:lnTo>
                    <a:pt x="41150" y="2874"/>
                  </a:lnTo>
                  <a:lnTo>
                    <a:pt x="33908" y="2069"/>
                  </a:lnTo>
                  <a:lnTo>
                    <a:pt x="31495" y="1954"/>
                  </a:lnTo>
                  <a:lnTo>
                    <a:pt x="30460" y="1839"/>
                  </a:lnTo>
                  <a:lnTo>
                    <a:pt x="29655" y="1839"/>
                  </a:lnTo>
                  <a:lnTo>
                    <a:pt x="29081" y="1724"/>
                  </a:lnTo>
                  <a:lnTo>
                    <a:pt x="27012" y="1954"/>
                  </a:lnTo>
                  <a:lnTo>
                    <a:pt x="25862" y="2069"/>
                  </a:lnTo>
                  <a:lnTo>
                    <a:pt x="24253" y="2069"/>
                  </a:lnTo>
                  <a:lnTo>
                    <a:pt x="24713" y="1609"/>
                  </a:lnTo>
                  <a:lnTo>
                    <a:pt x="22299" y="1494"/>
                  </a:lnTo>
                  <a:lnTo>
                    <a:pt x="21954" y="1494"/>
                  </a:lnTo>
                  <a:lnTo>
                    <a:pt x="21839" y="1379"/>
                  </a:lnTo>
                  <a:lnTo>
                    <a:pt x="21954" y="1264"/>
                  </a:lnTo>
                  <a:lnTo>
                    <a:pt x="22184" y="1035"/>
                  </a:lnTo>
                  <a:lnTo>
                    <a:pt x="22184" y="805"/>
                  </a:lnTo>
                  <a:lnTo>
                    <a:pt x="22069" y="690"/>
                  </a:lnTo>
                  <a:lnTo>
                    <a:pt x="21494" y="575"/>
                  </a:lnTo>
                  <a:lnTo>
                    <a:pt x="17701" y="230"/>
                  </a:lnTo>
                  <a:lnTo>
                    <a:pt x="13793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6"/>
            <p:cNvSpPr/>
            <p:nvPr/>
          </p:nvSpPr>
          <p:spPr>
            <a:xfrm>
              <a:off x="5913450" y="3640525"/>
              <a:ext cx="278775" cy="8650"/>
            </a:xfrm>
            <a:custGeom>
              <a:avLst/>
              <a:gdLst/>
              <a:ahLst/>
              <a:cxnLst/>
              <a:rect l="l" t="t" r="r" b="b"/>
              <a:pathLst>
                <a:path w="11151" h="346" fill="none" extrusionOk="0">
                  <a:moveTo>
                    <a:pt x="11150" y="345"/>
                  </a:moveTo>
                  <a:lnTo>
                    <a:pt x="11150" y="345"/>
                  </a:lnTo>
                  <a:lnTo>
                    <a:pt x="5058" y="230"/>
                  </a:lnTo>
                  <a:lnTo>
                    <a:pt x="346" y="0"/>
                  </a:lnTo>
                  <a:lnTo>
                    <a:pt x="346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1150" y="345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6"/>
            <p:cNvSpPr/>
            <p:nvPr/>
          </p:nvSpPr>
          <p:spPr>
            <a:xfrm>
              <a:off x="238125" y="3626150"/>
              <a:ext cx="7143750" cy="126450"/>
            </a:xfrm>
            <a:custGeom>
              <a:avLst/>
              <a:gdLst/>
              <a:ahLst/>
              <a:cxnLst/>
              <a:rect l="l" t="t" r="r" b="b"/>
              <a:pathLst>
                <a:path w="285750" h="5058" fill="none" extrusionOk="0">
                  <a:moveTo>
                    <a:pt x="237129" y="1"/>
                  </a:moveTo>
                  <a:lnTo>
                    <a:pt x="115" y="1"/>
                  </a:lnTo>
                  <a:lnTo>
                    <a:pt x="115" y="1"/>
                  </a:lnTo>
                  <a:lnTo>
                    <a:pt x="0" y="345"/>
                  </a:lnTo>
                  <a:lnTo>
                    <a:pt x="0" y="575"/>
                  </a:lnTo>
                  <a:lnTo>
                    <a:pt x="115" y="805"/>
                  </a:lnTo>
                  <a:lnTo>
                    <a:pt x="115" y="805"/>
                  </a:lnTo>
                  <a:lnTo>
                    <a:pt x="345" y="920"/>
                  </a:lnTo>
                  <a:lnTo>
                    <a:pt x="920" y="920"/>
                  </a:lnTo>
                  <a:lnTo>
                    <a:pt x="2759" y="1150"/>
                  </a:lnTo>
                  <a:lnTo>
                    <a:pt x="4943" y="1380"/>
                  </a:lnTo>
                  <a:lnTo>
                    <a:pt x="6667" y="1725"/>
                  </a:lnTo>
                  <a:lnTo>
                    <a:pt x="6667" y="1725"/>
                  </a:lnTo>
                  <a:lnTo>
                    <a:pt x="6782" y="1725"/>
                  </a:lnTo>
                  <a:lnTo>
                    <a:pt x="6782" y="1840"/>
                  </a:lnTo>
                  <a:lnTo>
                    <a:pt x="6552" y="2070"/>
                  </a:lnTo>
                  <a:lnTo>
                    <a:pt x="6092" y="2299"/>
                  </a:lnTo>
                  <a:lnTo>
                    <a:pt x="5632" y="2644"/>
                  </a:lnTo>
                  <a:lnTo>
                    <a:pt x="5632" y="2644"/>
                  </a:lnTo>
                  <a:lnTo>
                    <a:pt x="7127" y="2644"/>
                  </a:lnTo>
                  <a:lnTo>
                    <a:pt x="7586" y="2759"/>
                  </a:lnTo>
                  <a:lnTo>
                    <a:pt x="7816" y="2874"/>
                  </a:lnTo>
                  <a:lnTo>
                    <a:pt x="7931" y="2989"/>
                  </a:lnTo>
                  <a:lnTo>
                    <a:pt x="7816" y="3104"/>
                  </a:lnTo>
                  <a:lnTo>
                    <a:pt x="7356" y="3334"/>
                  </a:lnTo>
                  <a:lnTo>
                    <a:pt x="7356" y="3334"/>
                  </a:lnTo>
                  <a:lnTo>
                    <a:pt x="8506" y="3449"/>
                  </a:lnTo>
                  <a:lnTo>
                    <a:pt x="8506" y="3449"/>
                  </a:lnTo>
                  <a:lnTo>
                    <a:pt x="7931" y="4024"/>
                  </a:lnTo>
                  <a:lnTo>
                    <a:pt x="7931" y="4024"/>
                  </a:lnTo>
                  <a:lnTo>
                    <a:pt x="15977" y="4598"/>
                  </a:lnTo>
                  <a:lnTo>
                    <a:pt x="20115" y="4943"/>
                  </a:lnTo>
                  <a:lnTo>
                    <a:pt x="24138" y="5058"/>
                  </a:lnTo>
                  <a:lnTo>
                    <a:pt x="24138" y="5058"/>
                  </a:lnTo>
                  <a:lnTo>
                    <a:pt x="26092" y="5058"/>
                  </a:lnTo>
                  <a:lnTo>
                    <a:pt x="28046" y="4943"/>
                  </a:lnTo>
                  <a:lnTo>
                    <a:pt x="28046" y="4943"/>
                  </a:lnTo>
                  <a:lnTo>
                    <a:pt x="30460" y="4713"/>
                  </a:lnTo>
                  <a:lnTo>
                    <a:pt x="33104" y="4368"/>
                  </a:lnTo>
                  <a:lnTo>
                    <a:pt x="33104" y="4368"/>
                  </a:lnTo>
                  <a:lnTo>
                    <a:pt x="33564" y="4368"/>
                  </a:lnTo>
                  <a:lnTo>
                    <a:pt x="33564" y="4368"/>
                  </a:lnTo>
                  <a:lnTo>
                    <a:pt x="35058" y="4368"/>
                  </a:lnTo>
                  <a:lnTo>
                    <a:pt x="36207" y="4483"/>
                  </a:lnTo>
                  <a:lnTo>
                    <a:pt x="36207" y="4483"/>
                  </a:lnTo>
                  <a:lnTo>
                    <a:pt x="36782" y="4253"/>
                  </a:lnTo>
                  <a:lnTo>
                    <a:pt x="37012" y="3909"/>
                  </a:lnTo>
                  <a:lnTo>
                    <a:pt x="37242" y="3679"/>
                  </a:lnTo>
                  <a:lnTo>
                    <a:pt x="37472" y="3334"/>
                  </a:lnTo>
                  <a:lnTo>
                    <a:pt x="37472" y="3334"/>
                  </a:lnTo>
                  <a:lnTo>
                    <a:pt x="42299" y="3679"/>
                  </a:lnTo>
                  <a:lnTo>
                    <a:pt x="44943" y="3794"/>
                  </a:lnTo>
                  <a:lnTo>
                    <a:pt x="47472" y="3909"/>
                  </a:lnTo>
                  <a:lnTo>
                    <a:pt x="47472" y="3909"/>
                  </a:lnTo>
                  <a:lnTo>
                    <a:pt x="49311" y="3794"/>
                  </a:lnTo>
                  <a:lnTo>
                    <a:pt x="50805" y="3679"/>
                  </a:lnTo>
                  <a:lnTo>
                    <a:pt x="51380" y="3564"/>
                  </a:lnTo>
                  <a:lnTo>
                    <a:pt x="51725" y="3449"/>
                  </a:lnTo>
                  <a:lnTo>
                    <a:pt x="51955" y="3219"/>
                  </a:lnTo>
                  <a:lnTo>
                    <a:pt x="51955" y="2989"/>
                  </a:lnTo>
                  <a:lnTo>
                    <a:pt x="51955" y="2989"/>
                  </a:lnTo>
                  <a:lnTo>
                    <a:pt x="52529" y="2989"/>
                  </a:lnTo>
                  <a:lnTo>
                    <a:pt x="52529" y="2989"/>
                  </a:lnTo>
                  <a:lnTo>
                    <a:pt x="54598" y="2874"/>
                  </a:lnTo>
                  <a:lnTo>
                    <a:pt x="56322" y="2759"/>
                  </a:lnTo>
                  <a:lnTo>
                    <a:pt x="58162" y="2529"/>
                  </a:lnTo>
                  <a:lnTo>
                    <a:pt x="60460" y="2414"/>
                  </a:lnTo>
                  <a:lnTo>
                    <a:pt x="60460" y="2414"/>
                  </a:lnTo>
                  <a:lnTo>
                    <a:pt x="78736" y="2070"/>
                  </a:lnTo>
                  <a:lnTo>
                    <a:pt x="78736" y="2070"/>
                  </a:lnTo>
                  <a:lnTo>
                    <a:pt x="85633" y="2070"/>
                  </a:lnTo>
                  <a:lnTo>
                    <a:pt x="85633" y="2070"/>
                  </a:lnTo>
                  <a:lnTo>
                    <a:pt x="89196" y="2070"/>
                  </a:lnTo>
                  <a:lnTo>
                    <a:pt x="89196" y="2070"/>
                  </a:lnTo>
                  <a:lnTo>
                    <a:pt x="92875" y="2070"/>
                  </a:lnTo>
                  <a:lnTo>
                    <a:pt x="92875" y="2070"/>
                  </a:lnTo>
                  <a:lnTo>
                    <a:pt x="97472" y="2070"/>
                  </a:lnTo>
                  <a:lnTo>
                    <a:pt x="97472" y="2070"/>
                  </a:lnTo>
                  <a:lnTo>
                    <a:pt x="108392" y="2070"/>
                  </a:lnTo>
                  <a:lnTo>
                    <a:pt x="118967" y="2184"/>
                  </a:lnTo>
                  <a:lnTo>
                    <a:pt x="118967" y="2184"/>
                  </a:lnTo>
                  <a:lnTo>
                    <a:pt x="129082" y="2299"/>
                  </a:lnTo>
                  <a:lnTo>
                    <a:pt x="139197" y="2414"/>
                  </a:lnTo>
                  <a:lnTo>
                    <a:pt x="139197" y="2414"/>
                  </a:lnTo>
                  <a:lnTo>
                    <a:pt x="150806" y="2299"/>
                  </a:lnTo>
                  <a:lnTo>
                    <a:pt x="156783" y="2184"/>
                  </a:lnTo>
                  <a:lnTo>
                    <a:pt x="162990" y="1955"/>
                  </a:lnTo>
                  <a:lnTo>
                    <a:pt x="162990" y="1955"/>
                  </a:lnTo>
                  <a:lnTo>
                    <a:pt x="172416" y="1610"/>
                  </a:lnTo>
                  <a:lnTo>
                    <a:pt x="181841" y="1380"/>
                  </a:lnTo>
                  <a:lnTo>
                    <a:pt x="191381" y="1265"/>
                  </a:lnTo>
                  <a:lnTo>
                    <a:pt x="200692" y="1150"/>
                  </a:lnTo>
                  <a:lnTo>
                    <a:pt x="200692" y="1150"/>
                  </a:lnTo>
                  <a:lnTo>
                    <a:pt x="214715" y="1265"/>
                  </a:lnTo>
                  <a:lnTo>
                    <a:pt x="228163" y="1495"/>
                  </a:lnTo>
                  <a:lnTo>
                    <a:pt x="240692" y="1840"/>
                  </a:lnTo>
                  <a:lnTo>
                    <a:pt x="252072" y="2184"/>
                  </a:lnTo>
                  <a:lnTo>
                    <a:pt x="270807" y="2874"/>
                  </a:lnTo>
                  <a:lnTo>
                    <a:pt x="282187" y="3334"/>
                  </a:lnTo>
                  <a:lnTo>
                    <a:pt x="285750" y="2874"/>
                  </a:lnTo>
                  <a:lnTo>
                    <a:pt x="285750" y="2874"/>
                  </a:lnTo>
                  <a:lnTo>
                    <a:pt x="281957" y="2414"/>
                  </a:lnTo>
                  <a:lnTo>
                    <a:pt x="276669" y="2070"/>
                  </a:lnTo>
                  <a:lnTo>
                    <a:pt x="270348" y="1840"/>
                  </a:lnTo>
                  <a:lnTo>
                    <a:pt x="263451" y="1610"/>
                  </a:lnTo>
                  <a:lnTo>
                    <a:pt x="249543" y="1265"/>
                  </a:lnTo>
                  <a:lnTo>
                    <a:pt x="238163" y="920"/>
                  </a:lnTo>
                  <a:lnTo>
                    <a:pt x="238163" y="920"/>
                  </a:lnTo>
                  <a:lnTo>
                    <a:pt x="250692" y="1150"/>
                  </a:lnTo>
                  <a:lnTo>
                    <a:pt x="250692" y="1150"/>
                  </a:lnTo>
                  <a:lnTo>
                    <a:pt x="237129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6"/>
            <p:cNvSpPr/>
            <p:nvPr/>
          </p:nvSpPr>
          <p:spPr>
            <a:xfrm>
              <a:off x="240975" y="3502600"/>
              <a:ext cx="5925375" cy="123575"/>
            </a:xfrm>
            <a:custGeom>
              <a:avLst/>
              <a:gdLst/>
              <a:ahLst/>
              <a:cxnLst/>
              <a:rect l="l" t="t" r="r" b="b"/>
              <a:pathLst>
                <a:path w="237015" h="4943" fill="none" extrusionOk="0">
                  <a:moveTo>
                    <a:pt x="13679" y="0"/>
                  </a:moveTo>
                  <a:lnTo>
                    <a:pt x="13679" y="0"/>
                  </a:lnTo>
                  <a:lnTo>
                    <a:pt x="5863" y="690"/>
                  </a:lnTo>
                  <a:lnTo>
                    <a:pt x="5863" y="690"/>
                  </a:lnTo>
                  <a:lnTo>
                    <a:pt x="5633" y="920"/>
                  </a:lnTo>
                  <a:lnTo>
                    <a:pt x="5173" y="1149"/>
                  </a:lnTo>
                  <a:lnTo>
                    <a:pt x="5173" y="1149"/>
                  </a:lnTo>
                  <a:lnTo>
                    <a:pt x="2989" y="1494"/>
                  </a:lnTo>
                  <a:lnTo>
                    <a:pt x="2989" y="1494"/>
                  </a:lnTo>
                  <a:lnTo>
                    <a:pt x="2760" y="1724"/>
                  </a:lnTo>
                  <a:lnTo>
                    <a:pt x="2645" y="2069"/>
                  </a:lnTo>
                  <a:lnTo>
                    <a:pt x="2530" y="2299"/>
                  </a:lnTo>
                  <a:lnTo>
                    <a:pt x="2415" y="2529"/>
                  </a:lnTo>
                  <a:lnTo>
                    <a:pt x="2415" y="2529"/>
                  </a:lnTo>
                  <a:lnTo>
                    <a:pt x="2300" y="2874"/>
                  </a:lnTo>
                  <a:lnTo>
                    <a:pt x="2070" y="3103"/>
                  </a:lnTo>
                  <a:lnTo>
                    <a:pt x="1380" y="3793"/>
                  </a:lnTo>
                  <a:lnTo>
                    <a:pt x="691" y="4368"/>
                  </a:lnTo>
                  <a:lnTo>
                    <a:pt x="1" y="4943"/>
                  </a:lnTo>
                  <a:lnTo>
                    <a:pt x="1" y="4943"/>
                  </a:lnTo>
                  <a:lnTo>
                    <a:pt x="237015" y="4943"/>
                  </a:lnTo>
                  <a:lnTo>
                    <a:pt x="237015" y="4943"/>
                  </a:lnTo>
                  <a:lnTo>
                    <a:pt x="234486" y="4713"/>
                  </a:lnTo>
                  <a:lnTo>
                    <a:pt x="234486" y="4713"/>
                  </a:lnTo>
                  <a:lnTo>
                    <a:pt x="225176" y="4598"/>
                  </a:lnTo>
                  <a:lnTo>
                    <a:pt x="225176" y="4598"/>
                  </a:lnTo>
                  <a:lnTo>
                    <a:pt x="204601" y="4368"/>
                  </a:lnTo>
                  <a:lnTo>
                    <a:pt x="194371" y="4253"/>
                  </a:lnTo>
                  <a:lnTo>
                    <a:pt x="184141" y="4023"/>
                  </a:lnTo>
                  <a:lnTo>
                    <a:pt x="184141" y="4023"/>
                  </a:lnTo>
                  <a:lnTo>
                    <a:pt x="173681" y="3908"/>
                  </a:lnTo>
                  <a:lnTo>
                    <a:pt x="168049" y="3793"/>
                  </a:lnTo>
                  <a:lnTo>
                    <a:pt x="163451" y="3563"/>
                  </a:lnTo>
                  <a:lnTo>
                    <a:pt x="224026" y="4023"/>
                  </a:lnTo>
                  <a:lnTo>
                    <a:pt x="224026" y="4023"/>
                  </a:lnTo>
                  <a:lnTo>
                    <a:pt x="222302" y="3908"/>
                  </a:lnTo>
                  <a:lnTo>
                    <a:pt x="190463" y="3333"/>
                  </a:lnTo>
                  <a:lnTo>
                    <a:pt x="190463" y="3333"/>
                  </a:lnTo>
                  <a:lnTo>
                    <a:pt x="185060" y="3218"/>
                  </a:lnTo>
                  <a:lnTo>
                    <a:pt x="190463" y="3333"/>
                  </a:lnTo>
                  <a:lnTo>
                    <a:pt x="190463" y="3333"/>
                  </a:lnTo>
                  <a:lnTo>
                    <a:pt x="191382" y="3333"/>
                  </a:lnTo>
                  <a:lnTo>
                    <a:pt x="191382" y="3333"/>
                  </a:lnTo>
                  <a:lnTo>
                    <a:pt x="204946" y="3218"/>
                  </a:lnTo>
                  <a:lnTo>
                    <a:pt x="204946" y="3218"/>
                  </a:lnTo>
                  <a:lnTo>
                    <a:pt x="209888" y="3333"/>
                  </a:lnTo>
                  <a:lnTo>
                    <a:pt x="214946" y="3448"/>
                  </a:lnTo>
                  <a:lnTo>
                    <a:pt x="214946" y="3448"/>
                  </a:lnTo>
                  <a:lnTo>
                    <a:pt x="218624" y="3678"/>
                  </a:lnTo>
                  <a:lnTo>
                    <a:pt x="222302" y="3908"/>
                  </a:lnTo>
                  <a:lnTo>
                    <a:pt x="227130" y="4023"/>
                  </a:lnTo>
                  <a:lnTo>
                    <a:pt x="227130" y="4023"/>
                  </a:lnTo>
                  <a:lnTo>
                    <a:pt x="228509" y="3908"/>
                  </a:lnTo>
                  <a:lnTo>
                    <a:pt x="228509" y="3908"/>
                  </a:lnTo>
                  <a:lnTo>
                    <a:pt x="228509" y="3908"/>
                  </a:lnTo>
                  <a:lnTo>
                    <a:pt x="227475" y="3678"/>
                  </a:lnTo>
                  <a:lnTo>
                    <a:pt x="225750" y="3563"/>
                  </a:lnTo>
                  <a:lnTo>
                    <a:pt x="220693" y="3103"/>
                  </a:lnTo>
                  <a:lnTo>
                    <a:pt x="214026" y="2759"/>
                  </a:lnTo>
                  <a:lnTo>
                    <a:pt x="206325" y="2414"/>
                  </a:lnTo>
                  <a:lnTo>
                    <a:pt x="190807" y="1839"/>
                  </a:lnTo>
                  <a:lnTo>
                    <a:pt x="184256" y="1609"/>
                  </a:lnTo>
                  <a:lnTo>
                    <a:pt x="179543" y="1609"/>
                  </a:lnTo>
                  <a:lnTo>
                    <a:pt x="179543" y="1609"/>
                  </a:lnTo>
                  <a:lnTo>
                    <a:pt x="177934" y="1609"/>
                  </a:lnTo>
                  <a:lnTo>
                    <a:pt x="177934" y="1609"/>
                  </a:lnTo>
                  <a:lnTo>
                    <a:pt x="174026" y="1839"/>
                  </a:lnTo>
                  <a:lnTo>
                    <a:pt x="170118" y="2184"/>
                  </a:lnTo>
                  <a:lnTo>
                    <a:pt x="166210" y="2529"/>
                  </a:lnTo>
                  <a:lnTo>
                    <a:pt x="161957" y="2644"/>
                  </a:lnTo>
                  <a:lnTo>
                    <a:pt x="161957" y="2644"/>
                  </a:lnTo>
                  <a:lnTo>
                    <a:pt x="161497" y="2644"/>
                  </a:lnTo>
                  <a:lnTo>
                    <a:pt x="161497" y="2644"/>
                  </a:lnTo>
                  <a:lnTo>
                    <a:pt x="159773" y="2644"/>
                  </a:lnTo>
                  <a:lnTo>
                    <a:pt x="159773" y="2644"/>
                  </a:lnTo>
                  <a:lnTo>
                    <a:pt x="158163" y="2644"/>
                  </a:lnTo>
                  <a:lnTo>
                    <a:pt x="158163" y="2644"/>
                  </a:lnTo>
                  <a:lnTo>
                    <a:pt x="156784" y="2644"/>
                  </a:lnTo>
                  <a:lnTo>
                    <a:pt x="156784" y="2644"/>
                  </a:lnTo>
                  <a:lnTo>
                    <a:pt x="156209" y="2874"/>
                  </a:lnTo>
                  <a:lnTo>
                    <a:pt x="155175" y="2989"/>
                  </a:lnTo>
                  <a:lnTo>
                    <a:pt x="155175" y="2989"/>
                  </a:lnTo>
                  <a:lnTo>
                    <a:pt x="154370" y="2989"/>
                  </a:lnTo>
                  <a:lnTo>
                    <a:pt x="154370" y="2989"/>
                  </a:lnTo>
                  <a:lnTo>
                    <a:pt x="150577" y="2874"/>
                  </a:lnTo>
                  <a:lnTo>
                    <a:pt x="150577" y="2874"/>
                  </a:lnTo>
                  <a:lnTo>
                    <a:pt x="147129" y="2874"/>
                  </a:lnTo>
                  <a:lnTo>
                    <a:pt x="147129" y="2874"/>
                  </a:lnTo>
                  <a:lnTo>
                    <a:pt x="145635" y="2874"/>
                  </a:lnTo>
                  <a:lnTo>
                    <a:pt x="144255" y="2989"/>
                  </a:lnTo>
                  <a:lnTo>
                    <a:pt x="144255" y="2989"/>
                  </a:lnTo>
                  <a:lnTo>
                    <a:pt x="144025" y="2989"/>
                  </a:lnTo>
                  <a:lnTo>
                    <a:pt x="144025" y="2989"/>
                  </a:lnTo>
                  <a:lnTo>
                    <a:pt x="143106" y="2874"/>
                  </a:lnTo>
                  <a:lnTo>
                    <a:pt x="142071" y="2759"/>
                  </a:lnTo>
                  <a:lnTo>
                    <a:pt x="139658" y="2184"/>
                  </a:lnTo>
                  <a:lnTo>
                    <a:pt x="139658" y="2184"/>
                  </a:lnTo>
                  <a:lnTo>
                    <a:pt x="137474" y="1609"/>
                  </a:lnTo>
                  <a:lnTo>
                    <a:pt x="136669" y="1494"/>
                  </a:lnTo>
                  <a:lnTo>
                    <a:pt x="135979" y="1379"/>
                  </a:lnTo>
                  <a:lnTo>
                    <a:pt x="135979" y="1379"/>
                  </a:lnTo>
                  <a:lnTo>
                    <a:pt x="135749" y="1379"/>
                  </a:lnTo>
                  <a:lnTo>
                    <a:pt x="135749" y="1379"/>
                  </a:lnTo>
                  <a:lnTo>
                    <a:pt x="135060" y="1954"/>
                  </a:lnTo>
                  <a:lnTo>
                    <a:pt x="134830" y="2184"/>
                  </a:lnTo>
                  <a:lnTo>
                    <a:pt x="134600" y="2184"/>
                  </a:lnTo>
                  <a:lnTo>
                    <a:pt x="134600" y="2184"/>
                  </a:lnTo>
                  <a:lnTo>
                    <a:pt x="133451" y="1954"/>
                  </a:lnTo>
                  <a:lnTo>
                    <a:pt x="132186" y="1839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29657" y="1724"/>
                  </a:lnTo>
                  <a:lnTo>
                    <a:pt x="128738" y="1954"/>
                  </a:lnTo>
                  <a:lnTo>
                    <a:pt x="128738" y="1954"/>
                  </a:lnTo>
                  <a:lnTo>
                    <a:pt x="127703" y="2069"/>
                  </a:lnTo>
                  <a:lnTo>
                    <a:pt x="126784" y="2184"/>
                  </a:lnTo>
                  <a:lnTo>
                    <a:pt x="126784" y="2184"/>
                  </a:lnTo>
                  <a:lnTo>
                    <a:pt x="126554" y="2184"/>
                  </a:lnTo>
                  <a:lnTo>
                    <a:pt x="126554" y="2184"/>
                  </a:lnTo>
                  <a:lnTo>
                    <a:pt x="123910" y="2069"/>
                  </a:lnTo>
                  <a:lnTo>
                    <a:pt x="123910" y="2069"/>
                  </a:lnTo>
                  <a:lnTo>
                    <a:pt x="122301" y="2069"/>
                  </a:lnTo>
                  <a:lnTo>
                    <a:pt x="120692" y="2184"/>
                  </a:lnTo>
                  <a:lnTo>
                    <a:pt x="118968" y="2299"/>
                  </a:lnTo>
                  <a:lnTo>
                    <a:pt x="116669" y="2414"/>
                  </a:lnTo>
                  <a:lnTo>
                    <a:pt x="116669" y="2414"/>
                  </a:lnTo>
                  <a:lnTo>
                    <a:pt x="114485" y="2529"/>
                  </a:lnTo>
                  <a:lnTo>
                    <a:pt x="112646" y="2644"/>
                  </a:lnTo>
                  <a:lnTo>
                    <a:pt x="112646" y="2644"/>
                  </a:lnTo>
                  <a:lnTo>
                    <a:pt x="109887" y="2529"/>
                  </a:lnTo>
                  <a:lnTo>
                    <a:pt x="109887" y="2529"/>
                  </a:lnTo>
                  <a:lnTo>
                    <a:pt x="107473" y="2529"/>
                  </a:lnTo>
                  <a:lnTo>
                    <a:pt x="107473" y="2529"/>
                  </a:lnTo>
                  <a:lnTo>
                    <a:pt x="105059" y="2529"/>
                  </a:lnTo>
                  <a:lnTo>
                    <a:pt x="101956" y="2874"/>
                  </a:lnTo>
                  <a:lnTo>
                    <a:pt x="101956" y="2874"/>
                  </a:lnTo>
                  <a:lnTo>
                    <a:pt x="96554" y="3333"/>
                  </a:lnTo>
                  <a:lnTo>
                    <a:pt x="91611" y="3563"/>
                  </a:lnTo>
                  <a:lnTo>
                    <a:pt x="91611" y="3563"/>
                  </a:lnTo>
                  <a:lnTo>
                    <a:pt x="89657" y="3563"/>
                  </a:lnTo>
                  <a:lnTo>
                    <a:pt x="89657" y="3563"/>
                  </a:lnTo>
                  <a:lnTo>
                    <a:pt x="84944" y="3678"/>
                  </a:lnTo>
                  <a:lnTo>
                    <a:pt x="84944" y="3678"/>
                  </a:lnTo>
                  <a:lnTo>
                    <a:pt x="80691" y="3678"/>
                  </a:lnTo>
                  <a:lnTo>
                    <a:pt x="80691" y="3678"/>
                  </a:lnTo>
                  <a:lnTo>
                    <a:pt x="77128" y="3563"/>
                  </a:lnTo>
                  <a:lnTo>
                    <a:pt x="75289" y="3448"/>
                  </a:lnTo>
                  <a:lnTo>
                    <a:pt x="73450" y="3218"/>
                  </a:lnTo>
                  <a:lnTo>
                    <a:pt x="73450" y="3218"/>
                  </a:lnTo>
                  <a:lnTo>
                    <a:pt x="70232" y="3448"/>
                  </a:lnTo>
                  <a:lnTo>
                    <a:pt x="66783" y="3563"/>
                  </a:lnTo>
                  <a:lnTo>
                    <a:pt x="66783" y="3563"/>
                  </a:lnTo>
                  <a:lnTo>
                    <a:pt x="63105" y="3448"/>
                  </a:lnTo>
                  <a:lnTo>
                    <a:pt x="59312" y="3333"/>
                  </a:lnTo>
                  <a:lnTo>
                    <a:pt x="59312" y="3333"/>
                  </a:lnTo>
                  <a:lnTo>
                    <a:pt x="55634" y="3218"/>
                  </a:lnTo>
                  <a:lnTo>
                    <a:pt x="52070" y="3218"/>
                  </a:lnTo>
                  <a:lnTo>
                    <a:pt x="52070" y="3218"/>
                  </a:lnTo>
                  <a:lnTo>
                    <a:pt x="50346" y="3218"/>
                  </a:lnTo>
                  <a:lnTo>
                    <a:pt x="50346" y="3218"/>
                  </a:lnTo>
                  <a:lnTo>
                    <a:pt x="48392" y="3218"/>
                  </a:lnTo>
                  <a:lnTo>
                    <a:pt x="48392" y="3218"/>
                  </a:lnTo>
                  <a:lnTo>
                    <a:pt x="44369" y="3103"/>
                  </a:lnTo>
                  <a:lnTo>
                    <a:pt x="41036" y="2874"/>
                  </a:lnTo>
                  <a:lnTo>
                    <a:pt x="33794" y="2069"/>
                  </a:lnTo>
                  <a:lnTo>
                    <a:pt x="33794" y="2069"/>
                  </a:lnTo>
                  <a:lnTo>
                    <a:pt x="31381" y="1954"/>
                  </a:lnTo>
                  <a:lnTo>
                    <a:pt x="30346" y="1839"/>
                  </a:lnTo>
                  <a:lnTo>
                    <a:pt x="29541" y="1839"/>
                  </a:lnTo>
                  <a:lnTo>
                    <a:pt x="29541" y="1839"/>
                  </a:lnTo>
                  <a:lnTo>
                    <a:pt x="28967" y="1724"/>
                  </a:lnTo>
                  <a:lnTo>
                    <a:pt x="28967" y="1724"/>
                  </a:lnTo>
                  <a:lnTo>
                    <a:pt x="26898" y="1954"/>
                  </a:lnTo>
                  <a:lnTo>
                    <a:pt x="26898" y="1954"/>
                  </a:lnTo>
                  <a:lnTo>
                    <a:pt x="25748" y="2069"/>
                  </a:lnTo>
                  <a:lnTo>
                    <a:pt x="24599" y="2069"/>
                  </a:lnTo>
                  <a:lnTo>
                    <a:pt x="24599" y="2069"/>
                  </a:lnTo>
                  <a:lnTo>
                    <a:pt x="24139" y="2069"/>
                  </a:lnTo>
                  <a:lnTo>
                    <a:pt x="24139" y="2069"/>
                  </a:lnTo>
                  <a:lnTo>
                    <a:pt x="24599" y="1609"/>
                  </a:lnTo>
                  <a:lnTo>
                    <a:pt x="24599" y="1609"/>
                  </a:lnTo>
                  <a:lnTo>
                    <a:pt x="22185" y="1494"/>
                  </a:lnTo>
                  <a:lnTo>
                    <a:pt x="22185" y="1494"/>
                  </a:lnTo>
                  <a:lnTo>
                    <a:pt x="21840" y="1494"/>
                  </a:lnTo>
                  <a:lnTo>
                    <a:pt x="21725" y="1379"/>
                  </a:lnTo>
                  <a:lnTo>
                    <a:pt x="21725" y="1379"/>
                  </a:lnTo>
                  <a:lnTo>
                    <a:pt x="21840" y="1264"/>
                  </a:lnTo>
                  <a:lnTo>
                    <a:pt x="21840" y="1264"/>
                  </a:lnTo>
                  <a:lnTo>
                    <a:pt x="22070" y="1035"/>
                  </a:lnTo>
                  <a:lnTo>
                    <a:pt x="22070" y="805"/>
                  </a:lnTo>
                  <a:lnTo>
                    <a:pt x="21955" y="690"/>
                  </a:lnTo>
                  <a:lnTo>
                    <a:pt x="21380" y="575"/>
                  </a:lnTo>
                  <a:lnTo>
                    <a:pt x="21380" y="575"/>
                  </a:lnTo>
                  <a:lnTo>
                    <a:pt x="17587" y="230"/>
                  </a:lnTo>
                  <a:lnTo>
                    <a:pt x="13679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6"/>
            <p:cNvSpPr/>
            <p:nvPr/>
          </p:nvSpPr>
          <p:spPr>
            <a:xfrm>
              <a:off x="240975" y="3626150"/>
              <a:ext cx="5925375" cy="25"/>
            </a:xfrm>
            <a:custGeom>
              <a:avLst/>
              <a:gdLst/>
              <a:ahLst/>
              <a:cxnLst/>
              <a:rect l="l" t="t" r="r" b="b"/>
              <a:pathLst>
                <a:path w="237015" h="1" extrusionOk="0">
                  <a:moveTo>
                    <a:pt x="237015" y="1"/>
                  </a:moveTo>
                  <a:lnTo>
                    <a:pt x="237015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37015" y="1"/>
                  </a:lnTo>
                  <a:lnTo>
                    <a:pt x="237015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7"/>
          <p:cNvSpPr txBox="1"/>
          <p:nvPr/>
        </p:nvSpPr>
        <p:spPr>
          <a:xfrm>
            <a:off x="3027300" y="277751"/>
            <a:ext cx="3089400" cy="10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HK" sz="48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引以為鑑</a:t>
            </a:r>
            <a:endParaRPr sz="4800" b="1" dirty="0">
              <a:solidFill>
                <a:srgbClr val="3152AB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sp>
        <p:nvSpPr>
          <p:cNvPr id="235" name="Google Shape;235;p17"/>
          <p:cNvSpPr/>
          <p:nvPr/>
        </p:nvSpPr>
        <p:spPr>
          <a:xfrm>
            <a:off x="1074231" y="1036111"/>
            <a:ext cx="59297" cy="57392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7"/>
          <p:cNvSpPr txBox="1"/>
          <p:nvPr/>
        </p:nvSpPr>
        <p:spPr>
          <a:xfrm>
            <a:off x="5804516" y="1507449"/>
            <a:ext cx="2140325" cy="1400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HK" sz="30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教師須注意些甚麼？</a:t>
            </a:r>
            <a:endParaRPr lang="zh-HK" altLang="en-US" sz="3000" dirty="0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grpSp>
        <p:nvGrpSpPr>
          <p:cNvPr id="237" name="Google Shape;237;p17"/>
          <p:cNvGrpSpPr/>
          <p:nvPr/>
        </p:nvGrpSpPr>
        <p:grpSpPr>
          <a:xfrm>
            <a:off x="3120850" y="1124855"/>
            <a:ext cx="3094650" cy="107079"/>
            <a:chOff x="367425" y="1962375"/>
            <a:chExt cx="6913875" cy="321850"/>
          </a:xfrm>
        </p:grpSpPr>
        <p:sp>
          <p:nvSpPr>
            <p:cNvPr id="238" name="Google Shape;238;p17"/>
            <p:cNvSpPr/>
            <p:nvPr/>
          </p:nvSpPr>
          <p:spPr>
            <a:xfrm>
              <a:off x="367425" y="2123275"/>
              <a:ext cx="6902400" cy="25"/>
            </a:xfrm>
            <a:custGeom>
              <a:avLst/>
              <a:gdLst/>
              <a:ahLst/>
              <a:cxnLst/>
              <a:rect l="l" t="t" r="r" b="b"/>
              <a:pathLst>
                <a:path w="276096" h="1" extrusionOk="0">
                  <a:moveTo>
                    <a:pt x="0" y="1"/>
                  </a:moveTo>
                  <a:lnTo>
                    <a:pt x="0" y="1"/>
                  </a:lnTo>
                  <a:lnTo>
                    <a:pt x="27609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7"/>
            <p:cNvSpPr/>
            <p:nvPr/>
          </p:nvSpPr>
          <p:spPr>
            <a:xfrm>
              <a:off x="367425" y="2123275"/>
              <a:ext cx="6902400" cy="25"/>
            </a:xfrm>
            <a:custGeom>
              <a:avLst/>
              <a:gdLst/>
              <a:ahLst/>
              <a:cxnLst/>
              <a:rect l="l" t="t" r="r" b="b"/>
              <a:pathLst>
                <a:path w="276096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276095" y="1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7"/>
            <p:cNvSpPr/>
            <p:nvPr/>
          </p:nvSpPr>
          <p:spPr>
            <a:xfrm>
              <a:off x="367425" y="1988225"/>
              <a:ext cx="6913875" cy="296000"/>
            </a:xfrm>
            <a:custGeom>
              <a:avLst/>
              <a:gdLst/>
              <a:ahLst/>
              <a:cxnLst/>
              <a:rect l="l" t="t" r="r" b="b"/>
              <a:pathLst>
                <a:path w="276555" h="11840" extrusionOk="0">
                  <a:moveTo>
                    <a:pt x="114140" y="3679"/>
                  </a:moveTo>
                  <a:lnTo>
                    <a:pt x="129197" y="3794"/>
                  </a:lnTo>
                  <a:lnTo>
                    <a:pt x="132416" y="3794"/>
                  </a:lnTo>
                  <a:lnTo>
                    <a:pt x="145404" y="3909"/>
                  </a:lnTo>
                  <a:lnTo>
                    <a:pt x="144830" y="3909"/>
                  </a:lnTo>
                  <a:lnTo>
                    <a:pt x="143105" y="4023"/>
                  </a:lnTo>
                  <a:lnTo>
                    <a:pt x="127013" y="3794"/>
                  </a:lnTo>
                  <a:lnTo>
                    <a:pt x="117473" y="4023"/>
                  </a:lnTo>
                  <a:lnTo>
                    <a:pt x="107933" y="4138"/>
                  </a:lnTo>
                  <a:lnTo>
                    <a:pt x="89427" y="4828"/>
                  </a:lnTo>
                  <a:lnTo>
                    <a:pt x="91955" y="4483"/>
                  </a:lnTo>
                  <a:lnTo>
                    <a:pt x="94599" y="4253"/>
                  </a:lnTo>
                  <a:lnTo>
                    <a:pt x="100576" y="3909"/>
                  </a:lnTo>
                  <a:lnTo>
                    <a:pt x="107128" y="3794"/>
                  </a:lnTo>
                  <a:lnTo>
                    <a:pt x="114140" y="3679"/>
                  </a:lnTo>
                  <a:close/>
                  <a:moveTo>
                    <a:pt x="109887" y="690"/>
                  </a:moveTo>
                  <a:lnTo>
                    <a:pt x="121266" y="1035"/>
                  </a:lnTo>
                  <a:lnTo>
                    <a:pt x="132645" y="1380"/>
                  </a:lnTo>
                  <a:lnTo>
                    <a:pt x="144025" y="1840"/>
                  </a:lnTo>
                  <a:lnTo>
                    <a:pt x="155289" y="2529"/>
                  </a:lnTo>
                  <a:lnTo>
                    <a:pt x="177588" y="3909"/>
                  </a:lnTo>
                  <a:lnTo>
                    <a:pt x="200002" y="5403"/>
                  </a:lnTo>
                  <a:lnTo>
                    <a:pt x="217014" y="6552"/>
                  </a:lnTo>
                  <a:lnTo>
                    <a:pt x="234026" y="7472"/>
                  </a:lnTo>
                  <a:lnTo>
                    <a:pt x="225865" y="7587"/>
                  </a:lnTo>
                  <a:lnTo>
                    <a:pt x="224026" y="7587"/>
                  </a:lnTo>
                  <a:lnTo>
                    <a:pt x="216899" y="7472"/>
                  </a:lnTo>
                  <a:lnTo>
                    <a:pt x="209773" y="7242"/>
                  </a:lnTo>
                  <a:lnTo>
                    <a:pt x="200117" y="6322"/>
                  </a:lnTo>
                  <a:lnTo>
                    <a:pt x="190462" y="5403"/>
                  </a:lnTo>
                  <a:lnTo>
                    <a:pt x="184025" y="4828"/>
                  </a:lnTo>
                  <a:lnTo>
                    <a:pt x="177359" y="4368"/>
                  </a:lnTo>
                  <a:lnTo>
                    <a:pt x="170577" y="3909"/>
                  </a:lnTo>
                  <a:lnTo>
                    <a:pt x="163450" y="3794"/>
                  </a:lnTo>
                  <a:lnTo>
                    <a:pt x="167933" y="4023"/>
                  </a:lnTo>
                  <a:lnTo>
                    <a:pt x="171956" y="4368"/>
                  </a:lnTo>
                  <a:lnTo>
                    <a:pt x="175864" y="4828"/>
                  </a:lnTo>
                  <a:lnTo>
                    <a:pt x="179543" y="5403"/>
                  </a:lnTo>
                  <a:lnTo>
                    <a:pt x="180347" y="5518"/>
                  </a:lnTo>
                  <a:lnTo>
                    <a:pt x="180347" y="5518"/>
                  </a:lnTo>
                  <a:lnTo>
                    <a:pt x="178508" y="5403"/>
                  </a:lnTo>
                  <a:lnTo>
                    <a:pt x="165060" y="4483"/>
                  </a:lnTo>
                  <a:lnTo>
                    <a:pt x="161266" y="4483"/>
                  </a:lnTo>
                  <a:lnTo>
                    <a:pt x="158393" y="4368"/>
                  </a:lnTo>
                  <a:lnTo>
                    <a:pt x="154370" y="3794"/>
                  </a:lnTo>
                  <a:lnTo>
                    <a:pt x="150347" y="3449"/>
                  </a:lnTo>
                  <a:lnTo>
                    <a:pt x="140232" y="2644"/>
                  </a:lnTo>
                  <a:lnTo>
                    <a:pt x="130117" y="2069"/>
                  </a:lnTo>
                  <a:lnTo>
                    <a:pt x="120002" y="1380"/>
                  </a:lnTo>
                  <a:lnTo>
                    <a:pt x="109887" y="690"/>
                  </a:lnTo>
                  <a:close/>
                  <a:moveTo>
                    <a:pt x="100346" y="0"/>
                  </a:moveTo>
                  <a:lnTo>
                    <a:pt x="98967" y="115"/>
                  </a:lnTo>
                  <a:lnTo>
                    <a:pt x="93335" y="230"/>
                  </a:lnTo>
                  <a:lnTo>
                    <a:pt x="87703" y="230"/>
                  </a:lnTo>
                  <a:lnTo>
                    <a:pt x="76323" y="345"/>
                  </a:lnTo>
                  <a:lnTo>
                    <a:pt x="70691" y="460"/>
                  </a:lnTo>
                  <a:lnTo>
                    <a:pt x="65174" y="575"/>
                  </a:lnTo>
                  <a:lnTo>
                    <a:pt x="59771" y="805"/>
                  </a:lnTo>
                  <a:lnTo>
                    <a:pt x="54484" y="1265"/>
                  </a:lnTo>
                  <a:lnTo>
                    <a:pt x="49196" y="1150"/>
                  </a:lnTo>
                  <a:lnTo>
                    <a:pt x="52070" y="1495"/>
                  </a:lnTo>
                  <a:lnTo>
                    <a:pt x="55518" y="1495"/>
                  </a:lnTo>
                  <a:lnTo>
                    <a:pt x="56093" y="1610"/>
                  </a:lnTo>
                  <a:lnTo>
                    <a:pt x="57242" y="1495"/>
                  </a:lnTo>
                  <a:lnTo>
                    <a:pt x="58967" y="1610"/>
                  </a:lnTo>
                  <a:lnTo>
                    <a:pt x="60921" y="1725"/>
                  </a:lnTo>
                  <a:lnTo>
                    <a:pt x="65059" y="1840"/>
                  </a:lnTo>
                  <a:lnTo>
                    <a:pt x="68967" y="1840"/>
                  </a:lnTo>
                  <a:lnTo>
                    <a:pt x="72990" y="1610"/>
                  </a:lnTo>
                  <a:lnTo>
                    <a:pt x="81610" y="1265"/>
                  </a:lnTo>
                  <a:lnTo>
                    <a:pt x="90346" y="690"/>
                  </a:lnTo>
                  <a:lnTo>
                    <a:pt x="94599" y="575"/>
                  </a:lnTo>
                  <a:lnTo>
                    <a:pt x="98622" y="460"/>
                  </a:lnTo>
                  <a:lnTo>
                    <a:pt x="100806" y="460"/>
                  </a:lnTo>
                  <a:lnTo>
                    <a:pt x="110346" y="575"/>
                  </a:lnTo>
                  <a:lnTo>
                    <a:pt x="107818" y="920"/>
                  </a:lnTo>
                  <a:lnTo>
                    <a:pt x="106438" y="1150"/>
                  </a:lnTo>
                  <a:lnTo>
                    <a:pt x="105174" y="1265"/>
                  </a:lnTo>
                  <a:lnTo>
                    <a:pt x="92185" y="1380"/>
                  </a:lnTo>
                  <a:lnTo>
                    <a:pt x="85863" y="1495"/>
                  </a:lnTo>
                  <a:lnTo>
                    <a:pt x="79771" y="1840"/>
                  </a:lnTo>
                  <a:lnTo>
                    <a:pt x="85289" y="2184"/>
                  </a:lnTo>
                  <a:lnTo>
                    <a:pt x="88162" y="2414"/>
                  </a:lnTo>
                  <a:lnTo>
                    <a:pt x="93105" y="2414"/>
                  </a:lnTo>
                  <a:lnTo>
                    <a:pt x="94714" y="2184"/>
                  </a:lnTo>
                  <a:lnTo>
                    <a:pt x="96323" y="1955"/>
                  </a:lnTo>
                  <a:lnTo>
                    <a:pt x="97818" y="1840"/>
                  </a:lnTo>
                  <a:lnTo>
                    <a:pt x="98277" y="1955"/>
                  </a:lnTo>
                  <a:lnTo>
                    <a:pt x="101266" y="1955"/>
                  </a:lnTo>
                  <a:lnTo>
                    <a:pt x="105634" y="1840"/>
                  </a:lnTo>
                  <a:lnTo>
                    <a:pt x="109772" y="1840"/>
                  </a:lnTo>
                  <a:lnTo>
                    <a:pt x="113795" y="1725"/>
                  </a:lnTo>
                  <a:lnTo>
                    <a:pt x="117818" y="1610"/>
                  </a:lnTo>
                  <a:lnTo>
                    <a:pt x="121956" y="1725"/>
                  </a:lnTo>
                  <a:lnTo>
                    <a:pt x="126209" y="1955"/>
                  </a:lnTo>
                  <a:lnTo>
                    <a:pt x="126898" y="2069"/>
                  </a:lnTo>
                  <a:lnTo>
                    <a:pt x="127358" y="2184"/>
                  </a:lnTo>
                  <a:lnTo>
                    <a:pt x="127933" y="2299"/>
                  </a:lnTo>
                  <a:lnTo>
                    <a:pt x="128508" y="2414"/>
                  </a:lnTo>
                  <a:lnTo>
                    <a:pt x="116898" y="2414"/>
                  </a:lnTo>
                  <a:lnTo>
                    <a:pt x="110691" y="2529"/>
                  </a:lnTo>
                  <a:lnTo>
                    <a:pt x="104484" y="2644"/>
                  </a:lnTo>
                  <a:lnTo>
                    <a:pt x="98047" y="2759"/>
                  </a:lnTo>
                  <a:lnTo>
                    <a:pt x="96323" y="2759"/>
                  </a:lnTo>
                  <a:lnTo>
                    <a:pt x="91611" y="2414"/>
                  </a:lnTo>
                  <a:lnTo>
                    <a:pt x="89312" y="2644"/>
                  </a:lnTo>
                  <a:lnTo>
                    <a:pt x="85634" y="2644"/>
                  </a:lnTo>
                  <a:lnTo>
                    <a:pt x="81955" y="2759"/>
                  </a:lnTo>
                  <a:lnTo>
                    <a:pt x="78852" y="2989"/>
                  </a:lnTo>
                  <a:lnTo>
                    <a:pt x="76093" y="3219"/>
                  </a:lnTo>
                  <a:lnTo>
                    <a:pt x="73679" y="3564"/>
                  </a:lnTo>
                  <a:lnTo>
                    <a:pt x="71266" y="3909"/>
                  </a:lnTo>
                  <a:lnTo>
                    <a:pt x="68852" y="4253"/>
                  </a:lnTo>
                  <a:lnTo>
                    <a:pt x="66208" y="4483"/>
                  </a:lnTo>
                  <a:lnTo>
                    <a:pt x="60921" y="4483"/>
                  </a:lnTo>
                  <a:lnTo>
                    <a:pt x="58392" y="4368"/>
                  </a:lnTo>
                  <a:lnTo>
                    <a:pt x="61725" y="4368"/>
                  </a:lnTo>
                  <a:lnTo>
                    <a:pt x="64369" y="4138"/>
                  </a:lnTo>
                  <a:lnTo>
                    <a:pt x="69656" y="3564"/>
                  </a:lnTo>
                  <a:lnTo>
                    <a:pt x="74484" y="2874"/>
                  </a:lnTo>
                  <a:lnTo>
                    <a:pt x="78277" y="2299"/>
                  </a:lnTo>
                  <a:lnTo>
                    <a:pt x="71266" y="2644"/>
                  </a:lnTo>
                  <a:lnTo>
                    <a:pt x="62645" y="3104"/>
                  </a:lnTo>
                  <a:lnTo>
                    <a:pt x="53679" y="3564"/>
                  </a:lnTo>
                  <a:lnTo>
                    <a:pt x="49541" y="3679"/>
                  </a:lnTo>
                  <a:lnTo>
                    <a:pt x="43334" y="3679"/>
                  </a:lnTo>
                  <a:lnTo>
                    <a:pt x="37817" y="3794"/>
                  </a:lnTo>
                  <a:lnTo>
                    <a:pt x="34254" y="4023"/>
                  </a:lnTo>
                  <a:lnTo>
                    <a:pt x="30805" y="4368"/>
                  </a:lnTo>
                  <a:lnTo>
                    <a:pt x="25288" y="4828"/>
                  </a:lnTo>
                  <a:lnTo>
                    <a:pt x="23449" y="5058"/>
                  </a:lnTo>
                  <a:lnTo>
                    <a:pt x="20575" y="5403"/>
                  </a:lnTo>
                  <a:lnTo>
                    <a:pt x="14713" y="6092"/>
                  </a:lnTo>
                  <a:lnTo>
                    <a:pt x="9541" y="6667"/>
                  </a:lnTo>
                  <a:lnTo>
                    <a:pt x="9541" y="6667"/>
                  </a:lnTo>
                  <a:lnTo>
                    <a:pt x="14598" y="6552"/>
                  </a:lnTo>
                  <a:lnTo>
                    <a:pt x="18966" y="6322"/>
                  </a:lnTo>
                  <a:lnTo>
                    <a:pt x="22759" y="6092"/>
                  </a:lnTo>
                  <a:lnTo>
                    <a:pt x="26552" y="6092"/>
                  </a:lnTo>
                  <a:lnTo>
                    <a:pt x="37702" y="5403"/>
                  </a:lnTo>
                  <a:lnTo>
                    <a:pt x="50231" y="4713"/>
                  </a:lnTo>
                  <a:lnTo>
                    <a:pt x="57587" y="4483"/>
                  </a:lnTo>
                  <a:lnTo>
                    <a:pt x="58162" y="4598"/>
                  </a:lnTo>
                  <a:lnTo>
                    <a:pt x="56783" y="4713"/>
                  </a:lnTo>
                  <a:lnTo>
                    <a:pt x="47242" y="5403"/>
                  </a:lnTo>
                  <a:lnTo>
                    <a:pt x="32070" y="6322"/>
                  </a:lnTo>
                  <a:lnTo>
                    <a:pt x="8851" y="7702"/>
                  </a:lnTo>
                  <a:lnTo>
                    <a:pt x="11495" y="7702"/>
                  </a:lnTo>
                  <a:lnTo>
                    <a:pt x="19196" y="7587"/>
                  </a:lnTo>
                  <a:lnTo>
                    <a:pt x="31725" y="7587"/>
                  </a:lnTo>
                  <a:lnTo>
                    <a:pt x="33449" y="7702"/>
                  </a:lnTo>
                  <a:lnTo>
                    <a:pt x="33219" y="7817"/>
                  </a:lnTo>
                  <a:lnTo>
                    <a:pt x="32185" y="7931"/>
                  </a:lnTo>
                  <a:lnTo>
                    <a:pt x="28392" y="8046"/>
                  </a:lnTo>
                  <a:lnTo>
                    <a:pt x="16667" y="8276"/>
                  </a:lnTo>
                  <a:lnTo>
                    <a:pt x="4943" y="8506"/>
                  </a:lnTo>
                  <a:lnTo>
                    <a:pt x="1265" y="8506"/>
                  </a:lnTo>
                  <a:lnTo>
                    <a:pt x="0" y="8621"/>
                  </a:lnTo>
                  <a:lnTo>
                    <a:pt x="1265" y="8851"/>
                  </a:lnTo>
                  <a:lnTo>
                    <a:pt x="3564" y="9081"/>
                  </a:lnTo>
                  <a:lnTo>
                    <a:pt x="10345" y="9541"/>
                  </a:lnTo>
                  <a:lnTo>
                    <a:pt x="17357" y="10000"/>
                  </a:lnTo>
                  <a:lnTo>
                    <a:pt x="21955" y="10115"/>
                  </a:lnTo>
                  <a:lnTo>
                    <a:pt x="22070" y="10115"/>
                  </a:lnTo>
                  <a:lnTo>
                    <a:pt x="23564" y="10000"/>
                  </a:lnTo>
                  <a:lnTo>
                    <a:pt x="24139" y="9886"/>
                  </a:lnTo>
                  <a:lnTo>
                    <a:pt x="24483" y="9656"/>
                  </a:lnTo>
                  <a:lnTo>
                    <a:pt x="25633" y="9656"/>
                  </a:lnTo>
                  <a:lnTo>
                    <a:pt x="30805" y="9541"/>
                  </a:lnTo>
                  <a:lnTo>
                    <a:pt x="36208" y="9311"/>
                  </a:lnTo>
                  <a:lnTo>
                    <a:pt x="42530" y="8966"/>
                  </a:lnTo>
                  <a:lnTo>
                    <a:pt x="48852" y="8506"/>
                  </a:lnTo>
                  <a:lnTo>
                    <a:pt x="55058" y="8046"/>
                  </a:lnTo>
                  <a:lnTo>
                    <a:pt x="58277" y="7931"/>
                  </a:lnTo>
                  <a:lnTo>
                    <a:pt x="61495" y="7931"/>
                  </a:lnTo>
                  <a:lnTo>
                    <a:pt x="65403" y="8046"/>
                  </a:lnTo>
                  <a:lnTo>
                    <a:pt x="69426" y="8276"/>
                  </a:lnTo>
                  <a:lnTo>
                    <a:pt x="69656" y="8276"/>
                  </a:lnTo>
                  <a:lnTo>
                    <a:pt x="70576" y="8161"/>
                  </a:lnTo>
                  <a:lnTo>
                    <a:pt x="71840" y="8046"/>
                  </a:lnTo>
                  <a:lnTo>
                    <a:pt x="74139" y="7702"/>
                  </a:lnTo>
                  <a:lnTo>
                    <a:pt x="75518" y="7702"/>
                  </a:lnTo>
                  <a:lnTo>
                    <a:pt x="80576" y="7817"/>
                  </a:lnTo>
                  <a:lnTo>
                    <a:pt x="85634" y="7931"/>
                  </a:lnTo>
                  <a:lnTo>
                    <a:pt x="90691" y="8161"/>
                  </a:lnTo>
                  <a:lnTo>
                    <a:pt x="95864" y="8276"/>
                  </a:lnTo>
                  <a:lnTo>
                    <a:pt x="99542" y="8161"/>
                  </a:lnTo>
                  <a:lnTo>
                    <a:pt x="100461" y="8161"/>
                  </a:lnTo>
                  <a:lnTo>
                    <a:pt x="104025" y="8276"/>
                  </a:lnTo>
                  <a:lnTo>
                    <a:pt x="107588" y="8506"/>
                  </a:lnTo>
                  <a:lnTo>
                    <a:pt x="111036" y="8621"/>
                  </a:lnTo>
                  <a:lnTo>
                    <a:pt x="114599" y="8736"/>
                  </a:lnTo>
                  <a:lnTo>
                    <a:pt x="115519" y="8736"/>
                  </a:lnTo>
                  <a:lnTo>
                    <a:pt x="119887" y="8621"/>
                  </a:lnTo>
                  <a:lnTo>
                    <a:pt x="124255" y="8621"/>
                  </a:lnTo>
                  <a:lnTo>
                    <a:pt x="131496" y="8736"/>
                  </a:lnTo>
                  <a:lnTo>
                    <a:pt x="138852" y="8966"/>
                  </a:lnTo>
                  <a:lnTo>
                    <a:pt x="153680" y="9541"/>
                  </a:lnTo>
                  <a:lnTo>
                    <a:pt x="153680" y="9426"/>
                  </a:lnTo>
                  <a:lnTo>
                    <a:pt x="153795" y="9196"/>
                  </a:lnTo>
                  <a:lnTo>
                    <a:pt x="154370" y="9081"/>
                  </a:lnTo>
                  <a:lnTo>
                    <a:pt x="155174" y="8966"/>
                  </a:lnTo>
                  <a:lnTo>
                    <a:pt x="156209" y="8851"/>
                  </a:lnTo>
                  <a:lnTo>
                    <a:pt x="158968" y="8966"/>
                  </a:lnTo>
                  <a:lnTo>
                    <a:pt x="168853" y="9081"/>
                  </a:lnTo>
                  <a:lnTo>
                    <a:pt x="178623" y="9311"/>
                  </a:lnTo>
                  <a:lnTo>
                    <a:pt x="188048" y="9656"/>
                  </a:lnTo>
                  <a:lnTo>
                    <a:pt x="197129" y="10115"/>
                  </a:lnTo>
                  <a:lnTo>
                    <a:pt x="205750" y="10230"/>
                  </a:lnTo>
                  <a:lnTo>
                    <a:pt x="214485" y="10460"/>
                  </a:lnTo>
                  <a:lnTo>
                    <a:pt x="222761" y="10805"/>
                  </a:lnTo>
                  <a:lnTo>
                    <a:pt x="230807" y="11150"/>
                  </a:lnTo>
                  <a:lnTo>
                    <a:pt x="238624" y="11610"/>
                  </a:lnTo>
                  <a:lnTo>
                    <a:pt x="242532" y="11610"/>
                  </a:lnTo>
                  <a:lnTo>
                    <a:pt x="246555" y="11725"/>
                  </a:lnTo>
                  <a:lnTo>
                    <a:pt x="248509" y="11725"/>
                  </a:lnTo>
                  <a:lnTo>
                    <a:pt x="257589" y="11610"/>
                  </a:lnTo>
                  <a:lnTo>
                    <a:pt x="264256" y="11610"/>
                  </a:lnTo>
                  <a:lnTo>
                    <a:pt x="271153" y="11840"/>
                  </a:lnTo>
                  <a:lnTo>
                    <a:pt x="274256" y="11840"/>
                  </a:lnTo>
                  <a:lnTo>
                    <a:pt x="275750" y="11610"/>
                  </a:lnTo>
                  <a:lnTo>
                    <a:pt x="276210" y="11495"/>
                  </a:lnTo>
                  <a:lnTo>
                    <a:pt x="276555" y="11380"/>
                  </a:lnTo>
                  <a:lnTo>
                    <a:pt x="276555" y="11265"/>
                  </a:lnTo>
                  <a:lnTo>
                    <a:pt x="276440" y="11150"/>
                  </a:lnTo>
                  <a:lnTo>
                    <a:pt x="276095" y="11035"/>
                  </a:lnTo>
                  <a:lnTo>
                    <a:pt x="271727" y="10575"/>
                  </a:lnTo>
                  <a:lnTo>
                    <a:pt x="266095" y="10230"/>
                  </a:lnTo>
                  <a:lnTo>
                    <a:pt x="260233" y="9886"/>
                  </a:lnTo>
                  <a:lnTo>
                    <a:pt x="254371" y="9541"/>
                  </a:lnTo>
                  <a:lnTo>
                    <a:pt x="251382" y="9426"/>
                  </a:lnTo>
                  <a:lnTo>
                    <a:pt x="247244" y="9426"/>
                  </a:lnTo>
                  <a:lnTo>
                    <a:pt x="243796" y="9311"/>
                  </a:lnTo>
                  <a:lnTo>
                    <a:pt x="240807" y="9311"/>
                  </a:lnTo>
                  <a:lnTo>
                    <a:pt x="237819" y="9426"/>
                  </a:lnTo>
                  <a:lnTo>
                    <a:pt x="235060" y="9311"/>
                  </a:lnTo>
                  <a:lnTo>
                    <a:pt x="233566" y="9196"/>
                  </a:lnTo>
                  <a:lnTo>
                    <a:pt x="232991" y="9081"/>
                  </a:lnTo>
                  <a:lnTo>
                    <a:pt x="232417" y="8966"/>
                  </a:lnTo>
                  <a:lnTo>
                    <a:pt x="250118" y="8966"/>
                  </a:lnTo>
                  <a:lnTo>
                    <a:pt x="259428" y="8851"/>
                  </a:lnTo>
                  <a:lnTo>
                    <a:pt x="261497" y="8966"/>
                  </a:lnTo>
                  <a:lnTo>
                    <a:pt x="261497" y="8966"/>
                  </a:lnTo>
                  <a:lnTo>
                    <a:pt x="260808" y="8736"/>
                  </a:lnTo>
                  <a:lnTo>
                    <a:pt x="260118" y="8621"/>
                  </a:lnTo>
                  <a:lnTo>
                    <a:pt x="259773" y="8621"/>
                  </a:lnTo>
                  <a:lnTo>
                    <a:pt x="260118" y="8161"/>
                  </a:lnTo>
                  <a:lnTo>
                    <a:pt x="258164" y="8046"/>
                  </a:lnTo>
                  <a:lnTo>
                    <a:pt x="258854" y="8046"/>
                  </a:lnTo>
                  <a:lnTo>
                    <a:pt x="259658" y="7931"/>
                  </a:lnTo>
                  <a:lnTo>
                    <a:pt x="262877" y="7931"/>
                  </a:lnTo>
                  <a:lnTo>
                    <a:pt x="262992" y="7817"/>
                  </a:lnTo>
                  <a:lnTo>
                    <a:pt x="262647" y="7702"/>
                  </a:lnTo>
                  <a:lnTo>
                    <a:pt x="259543" y="7472"/>
                  </a:lnTo>
                  <a:lnTo>
                    <a:pt x="256440" y="7242"/>
                  </a:lnTo>
                  <a:lnTo>
                    <a:pt x="253336" y="7127"/>
                  </a:lnTo>
                  <a:lnTo>
                    <a:pt x="249543" y="7127"/>
                  </a:lnTo>
                  <a:lnTo>
                    <a:pt x="247244" y="6897"/>
                  </a:lnTo>
                  <a:lnTo>
                    <a:pt x="248279" y="7127"/>
                  </a:lnTo>
                  <a:lnTo>
                    <a:pt x="245865" y="7127"/>
                  </a:lnTo>
                  <a:lnTo>
                    <a:pt x="243451" y="7012"/>
                  </a:lnTo>
                  <a:lnTo>
                    <a:pt x="243566" y="7012"/>
                  </a:lnTo>
                  <a:lnTo>
                    <a:pt x="242876" y="6897"/>
                  </a:lnTo>
                  <a:lnTo>
                    <a:pt x="221497" y="5403"/>
                  </a:lnTo>
                  <a:lnTo>
                    <a:pt x="201497" y="4138"/>
                  </a:lnTo>
                  <a:lnTo>
                    <a:pt x="181382" y="2874"/>
                  </a:lnTo>
                  <a:lnTo>
                    <a:pt x="161152" y="1840"/>
                  </a:lnTo>
                  <a:lnTo>
                    <a:pt x="140806" y="805"/>
                  </a:lnTo>
                  <a:lnTo>
                    <a:pt x="137473" y="575"/>
                  </a:lnTo>
                  <a:lnTo>
                    <a:pt x="137243" y="690"/>
                  </a:lnTo>
                  <a:lnTo>
                    <a:pt x="137243" y="920"/>
                  </a:lnTo>
                  <a:lnTo>
                    <a:pt x="126668" y="230"/>
                  </a:lnTo>
                  <a:lnTo>
                    <a:pt x="122071" y="115"/>
                  </a:lnTo>
                  <a:lnTo>
                    <a:pt x="116553" y="230"/>
                  </a:lnTo>
                  <a:lnTo>
                    <a:pt x="111151" y="345"/>
                  </a:lnTo>
                  <a:lnTo>
                    <a:pt x="109772" y="460"/>
                  </a:lnTo>
                  <a:lnTo>
                    <a:pt x="107473" y="345"/>
                  </a:lnTo>
                  <a:lnTo>
                    <a:pt x="105059" y="230"/>
                  </a:lnTo>
                  <a:lnTo>
                    <a:pt x="102645" y="115"/>
                  </a:lnTo>
                  <a:lnTo>
                    <a:pt x="100346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7"/>
            <p:cNvSpPr/>
            <p:nvPr/>
          </p:nvSpPr>
          <p:spPr>
            <a:xfrm>
              <a:off x="605925" y="2123275"/>
              <a:ext cx="704050" cy="31650"/>
            </a:xfrm>
            <a:custGeom>
              <a:avLst/>
              <a:gdLst/>
              <a:ahLst/>
              <a:cxnLst/>
              <a:rect l="l" t="t" r="r" b="b"/>
              <a:pathLst>
                <a:path w="28162" h="1266" fill="none" extrusionOk="0">
                  <a:moveTo>
                    <a:pt x="28162" y="1"/>
                  </a:moveTo>
                  <a:lnTo>
                    <a:pt x="11035" y="1"/>
                  </a:lnTo>
                  <a:lnTo>
                    <a:pt x="11035" y="1"/>
                  </a:lnTo>
                  <a:lnTo>
                    <a:pt x="5173" y="690"/>
                  </a:lnTo>
                  <a:lnTo>
                    <a:pt x="1" y="1265"/>
                  </a:lnTo>
                  <a:lnTo>
                    <a:pt x="1" y="1265"/>
                  </a:lnTo>
                  <a:lnTo>
                    <a:pt x="5058" y="1150"/>
                  </a:lnTo>
                  <a:lnTo>
                    <a:pt x="9426" y="920"/>
                  </a:lnTo>
                  <a:lnTo>
                    <a:pt x="13219" y="690"/>
                  </a:lnTo>
                  <a:lnTo>
                    <a:pt x="16323" y="690"/>
                  </a:lnTo>
                  <a:lnTo>
                    <a:pt x="16323" y="690"/>
                  </a:lnTo>
                  <a:lnTo>
                    <a:pt x="17012" y="690"/>
                  </a:lnTo>
                  <a:lnTo>
                    <a:pt x="17012" y="690"/>
                  </a:lnTo>
                  <a:lnTo>
                    <a:pt x="28162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7"/>
            <p:cNvSpPr/>
            <p:nvPr/>
          </p:nvSpPr>
          <p:spPr>
            <a:xfrm>
              <a:off x="367425" y="2123275"/>
              <a:ext cx="6913875" cy="160950"/>
            </a:xfrm>
            <a:custGeom>
              <a:avLst/>
              <a:gdLst/>
              <a:ahLst/>
              <a:cxnLst/>
              <a:rect l="l" t="t" r="r" b="b"/>
              <a:pathLst>
                <a:path w="276555" h="6438" fill="none" extrusionOk="0">
                  <a:moveTo>
                    <a:pt x="221497" y="1"/>
                  </a:moveTo>
                  <a:lnTo>
                    <a:pt x="200002" y="1"/>
                  </a:lnTo>
                  <a:lnTo>
                    <a:pt x="200002" y="1"/>
                  </a:lnTo>
                  <a:lnTo>
                    <a:pt x="217014" y="1150"/>
                  </a:lnTo>
                  <a:lnTo>
                    <a:pt x="234026" y="2070"/>
                  </a:lnTo>
                  <a:lnTo>
                    <a:pt x="234026" y="2070"/>
                  </a:lnTo>
                  <a:lnTo>
                    <a:pt x="225865" y="2185"/>
                  </a:lnTo>
                  <a:lnTo>
                    <a:pt x="225865" y="2185"/>
                  </a:lnTo>
                  <a:lnTo>
                    <a:pt x="224026" y="2185"/>
                  </a:lnTo>
                  <a:lnTo>
                    <a:pt x="224026" y="2185"/>
                  </a:lnTo>
                  <a:lnTo>
                    <a:pt x="216899" y="2070"/>
                  </a:lnTo>
                  <a:lnTo>
                    <a:pt x="209773" y="1840"/>
                  </a:lnTo>
                  <a:lnTo>
                    <a:pt x="209773" y="1840"/>
                  </a:lnTo>
                  <a:lnTo>
                    <a:pt x="200117" y="920"/>
                  </a:lnTo>
                  <a:lnTo>
                    <a:pt x="190462" y="1"/>
                  </a:lnTo>
                  <a:lnTo>
                    <a:pt x="179543" y="1"/>
                  </a:lnTo>
                  <a:lnTo>
                    <a:pt x="179543" y="1"/>
                  </a:lnTo>
                  <a:lnTo>
                    <a:pt x="180347" y="116"/>
                  </a:lnTo>
                  <a:lnTo>
                    <a:pt x="180347" y="116"/>
                  </a:lnTo>
                  <a:lnTo>
                    <a:pt x="178508" y="1"/>
                  </a:lnTo>
                  <a:lnTo>
                    <a:pt x="47242" y="1"/>
                  </a:lnTo>
                  <a:lnTo>
                    <a:pt x="47242" y="1"/>
                  </a:lnTo>
                  <a:lnTo>
                    <a:pt x="32070" y="920"/>
                  </a:lnTo>
                  <a:lnTo>
                    <a:pt x="8851" y="2300"/>
                  </a:lnTo>
                  <a:lnTo>
                    <a:pt x="8851" y="2300"/>
                  </a:lnTo>
                  <a:lnTo>
                    <a:pt x="11495" y="2300"/>
                  </a:lnTo>
                  <a:lnTo>
                    <a:pt x="11495" y="2300"/>
                  </a:lnTo>
                  <a:lnTo>
                    <a:pt x="19196" y="2185"/>
                  </a:lnTo>
                  <a:lnTo>
                    <a:pt x="19196" y="2185"/>
                  </a:lnTo>
                  <a:lnTo>
                    <a:pt x="27817" y="2185"/>
                  </a:lnTo>
                  <a:lnTo>
                    <a:pt x="27817" y="2185"/>
                  </a:lnTo>
                  <a:lnTo>
                    <a:pt x="31725" y="2185"/>
                  </a:lnTo>
                  <a:lnTo>
                    <a:pt x="33449" y="2300"/>
                  </a:lnTo>
                  <a:lnTo>
                    <a:pt x="33449" y="2300"/>
                  </a:lnTo>
                  <a:lnTo>
                    <a:pt x="33219" y="2415"/>
                  </a:lnTo>
                  <a:lnTo>
                    <a:pt x="32185" y="2529"/>
                  </a:lnTo>
                  <a:lnTo>
                    <a:pt x="28392" y="2644"/>
                  </a:lnTo>
                  <a:lnTo>
                    <a:pt x="16667" y="2874"/>
                  </a:lnTo>
                  <a:lnTo>
                    <a:pt x="4943" y="3104"/>
                  </a:lnTo>
                  <a:lnTo>
                    <a:pt x="1265" y="3104"/>
                  </a:lnTo>
                  <a:lnTo>
                    <a:pt x="0" y="3219"/>
                  </a:lnTo>
                  <a:lnTo>
                    <a:pt x="0" y="3219"/>
                  </a:lnTo>
                  <a:lnTo>
                    <a:pt x="1265" y="3449"/>
                  </a:lnTo>
                  <a:lnTo>
                    <a:pt x="3564" y="3679"/>
                  </a:lnTo>
                  <a:lnTo>
                    <a:pt x="10345" y="4139"/>
                  </a:lnTo>
                  <a:lnTo>
                    <a:pt x="17357" y="4598"/>
                  </a:lnTo>
                  <a:lnTo>
                    <a:pt x="21955" y="4713"/>
                  </a:lnTo>
                  <a:lnTo>
                    <a:pt x="21955" y="4713"/>
                  </a:lnTo>
                  <a:lnTo>
                    <a:pt x="22070" y="4713"/>
                  </a:lnTo>
                  <a:lnTo>
                    <a:pt x="22070" y="4713"/>
                  </a:lnTo>
                  <a:lnTo>
                    <a:pt x="23564" y="4598"/>
                  </a:lnTo>
                  <a:lnTo>
                    <a:pt x="24139" y="4484"/>
                  </a:lnTo>
                  <a:lnTo>
                    <a:pt x="24483" y="4254"/>
                  </a:lnTo>
                  <a:lnTo>
                    <a:pt x="24483" y="4254"/>
                  </a:lnTo>
                  <a:lnTo>
                    <a:pt x="25633" y="4254"/>
                  </a:lnTo>
                  <a:lnTo>
                    <a:pt x="25633" y="4254"/>
                  </a:lnTo>
                  <a:lnTo>
                    <a:pt x="30805" y="4139"/>
                  </a:lnTo>
                  <a:lnTo>
                    <a:pt x="36208" y="3909"/>
                  </a:lnTo>
                  <a:lnTo>
                    <a:pt x="36208" y="3909"/>
                  </a:lnTo>
                  <a:lnTo>
                    <a:pt x="42530" y="3564"/>
                  </a:lnTo>
                  <a:lnTo>
                    <a:pt x="48852" y="3104"/>
                  </a:lnTo>
                  <a:lnTo>
                    <a:pt x="55058" y="2644"/>
                  </a:lnTo>
                  <a:lnTo>
                    <a:pt x="58277" y="2529"/>
                  </a:lnTo>
                  <a:lnTo>
                    <a:pt x="61495" y="2529"/>
                  </a:lnTo>
                  <a:lnTo>
                    <a:pt x="61495" y="2529"/>
                  </a:lnTo>
                  <a:lnTo>
                    <a:pt x="65403" y="2644"/>
                  </a:lnTo>
                  <a:lnTo>
                    <a:pt x="69426" y="2874"/>
                  </a:lnTo>
                  <a:lnTo>
                    <a:pt x="69426" y="2874"/>
                  </a:lnTo>
                  <a:lnTo>
                    <a:pt x="69656" y="2874"/>
                  </a:lnTo>
                  <a:lnTo>
                    <a:pt x="69656" y="2874"/>
                  </a:lnTo>
                  <a:lnTo>
                    <a:pt x="70576" y="2759"/>
                  </a:lnTo>
                  <a:lnTo>
                    <a:pt x="71840" y="2644"/>
                  </a:lnTo>
                  <a:lnTo>
                    <a:pt x="74139" y="2300"/>
                  </a:lnTo>
                  <a:lnTo>
                    <a:pt x="74139" y="2300"/>
                  </a:lnTo>
                  <a:lnTo>
                    <a:pt x="75518" y="2300"/>
                  </a:lnTo>
                  <a:lnTo>
                    <a:pt x="75518" y="2300"/>
                  </a:lnTo>
                  <a:lnTo>
                    <a:pt x="80576" y="2415"/>
                  </a:lnTo>
                  <a:lnTo>
                    <a:pt x="85634" y="2529"/>
                  </a:lnTo>
                  <a:lnTo>
                    <a:pt x="85634" y="2529"/>
                  </a:lnTo>
                  <a:lnTo>
                    <a:pt x="90691" y="2759"/>
                  </a:lnTo>
                  <a:lnTo>
                    <a:pt x="95864" y="2874"/>
                  </a:lnTo>
                  <a:lnTo>
                    <a:pt x="95864" y="2874"/>
                  </a:lnTo>
                  <a:lnTo>
                    <a:pt x="99542" y="2759"/>
                  </a:lnTo>
                  <a:lnTo>
                    <a:pt x="99542" y="2759"/>
                  </a:lnTo>
                  <a:lnTo>
                    <a:pt x="100461" y="2759"/>
                  </a:lnTo>
                  <a:lnTo>
                    <a:pt x="100461" y="2759"/>
                  </a:lnTo>
                  <a:lnTo>
                    <a:pt x="104025" y="2874"/>
                  </a:lnTo>
                  <a:lnTo>
                    <a:pt x="107588" y="3104"/>
                  </a:lnTo>
                  <a:lnTo>
                    <a:pt x="107588" y="3104"/>
                  </a:lnTo>
                  <a:lnTo>
                    <a:pt x="111036" y="3219"/>
                  </a:lnTo>
                  <a:lnTo>
                    <a:pt x="114599" y="3334"/>
                  </a:lnTo>
                  <a:lnTo>
                    <a:pt x="114599" y="3334"/>
                  </a:lnTo>
                  <a:lnTo>
                    <a:pt x="115519" y="3334"/>
                  </a:lnTo>
                  <a:lnTo>
                    <a:pt x="115519" y="3334"/>
                  </a:lnTo>
                  <a:lnTo>
                    <a:pt x="119887" y="3219"/>
                  </a:lnTo>
                  <a:lnTo>
                    <a:pt x="124255" y="3219"/>
                  </a:lnTo>
                  <a:lnTo>
                    <a:pt x="124255" y="3219"/>
                  </a:lnTo>
                  <a:lnTo>
                    <a:pt x="131496" y="3334"/>
                  </a:lnTo>
                  <a:lnTo>
                    <a:pt x="138852" y="3564"/>
                  </a:lnTo>
                  <a:lnTo>
                    <a:pt x="153680" y="4139"/>
                  </a:lnTo>
                  <a:lnTo>
                    <a:pt x="153680" y="4139"/>
                  </a:lnTo>
                  <a:lnTo>
                    <a:pt x="153680" y="4024"/>
                  </a:lnTo>
                  <a:lnTo>
                    <a:pt x="153795" y="3794"/>
                  </a:lnTo>
                  <a:lnTo>
                    <a:pt x="154370" y="3679"/>
                  </a:lnTo>
                  <a:lnTo>
                    <a:pt x="155174" y="3564"/>
                  </a:lnTo>
                  <a:lnTo>
                    <a:pt x="156209" y="3449"/>
                  </a:lnTo>
                  <a:lnTo>
                    <a:pt x="156209" y="3449"/>
                  </a:lnTo>
                  <a:lnTo>
                    <a:pt x="158968" y="3564"/>
                  </a:lnTo>
                  <a:lnTo>
                    <a:pt x="158968" y="3564"/>
                  </a:lnTo>
                  <a:lnTo>
                    <a:pt x="168853" y="3679"/>
                  </a:lnTo>
                  <a:lnTo>
                    <a:pt x="178623" y="3909"/>
                  </a:lnTo>
                  <a:lnTo>
                    <a:pt x="188048" y="4254"/>
                  </a:lnTo>
                  <a:lnTo>
                    <a:pt x="197129" y="4713"/>
                  </a:lnTo>
                  <a:lnTo>
                    <a:pt x="197129" y="4713"/>
                  </a:lnTo>
                  <a:lnTo>
                    <a:pt x="205750" y="4828"/>
                  </a:lnTo>
                  <a:lnTo>
                    <a:pt x="214485" y="5058"/>
                  </a:lnTo>
                  <a:lnTo>
                    <a:pt x="214485" y="5058"/>
                  </a:lnTo>
                  <a:lnTo>
                    <a:pt x="222761" y="5403"/>
                  </a:lnTo>
                  <a:lnTo>
                    <a:pt x="230807" y="5748"/>
                  </a:lnTo>
                  <a:lnTo>
                    <a:pt x="238624" y="6208"/>
                  </a:lnTo>
                  <a:lnTo>
                    <a:pt x="242532" y="6208"/>
                  </a:lnTo>
                  <a:lnTo>
                    <a:pt x="246555" y="6323"/>
                  </a:lnTo>
                  <a:lnTo>
                    <a:pt x="246555" y="6323"/>
                  </a:lnTo>
                  <a:lnTo>
                    <a:pt x="248509" y="6323"/>
                  </a:lnTo>
                  <a:lnTo>
                    <a:pt x="248509" y="6323"/>
                  </a:lnTo>
                  <a:lnTo>
                    <a:pt x="257589" y="6208"/>
                  </a:lnTo>
                  <a:lnTo>
                    <a:pt x="257589" y="6208"/>
                  </a:lnTo>
                  <a:lnTo>
                    <a:pt x="264256" y="6208"/>
                  </a:lnTo>
                  <a:lnTo>
                    <a:pt x="271153" y="6438"/>
                  </a:lnTo>
                  <a:lnTo>
                    <a:pt x="271153" y="6438"/>
                  </a:lnTo>
                  <a:lnTo>
                    <a:pt x="272302" y="6438"/>
                  </a:lnTo>
                  <a:lnTo>
                    <a:pt x="272302" y="6438"/>
                  </a:lnTo>
                  <a:lnTo>
                    <a:pt x="274256" y="6438"/>
                  </a:lnTo>
                  <a:lnTo>
                    <a:pt x="275750" y="6208"/>
                  </a:lnTo>
                  <a:lnTo>
                    <a:pt x="276210" y="6093"/>
                  </a:lnTo>
                  <a:lnTo>
                    <a:pt x="276555" y="5978"/>
                  </a:lnTo>
                  <a:lnTo>
                    <a:pt x="276555" y="5863"/>
                  </a:lnTo>
                  <a:lnTo>
                    <a:pt x="276440" y="5748"/>
                  </a:lnTo>
                  <a:lnTo>
                    <a:pt x="276095" y="5633"/>
                  </a:lnTo>
                  <a:lnTo>
                    <a:pt x="276095" y="5633"/>
                  </a:lnTo>
                  <a:lnTo>
                    <a:pt x="271727" y="5173"/>
                  </a:lnTo>
                  <a:lnTo>
                    <a:pt x="271727" y="5173"/>
                  </a:lnTo>
                  <a:lnTo>
                    <a:pt x="266095" y="4828"/>
                  </a:lnTo>
                  <a:lnTo>
                    <a:pt x="260233" y="4484"/>
                  </a:lnTo>
                  <a:lnTo>
                    <a:pt x="254371" y="4139"/>
                  </a:lnTo>
                  <a:lnTo>
                    <a:pt x="251382" y="4024"/>
                  </a:lnTo>
                  <a:lnTo>
                    <a:pt x="248509" y="4024"/>
                  </a:lnTo>
                  <a:lnTo>
                    <a:pt x="248509" y="4024"/>
                  </a:lnTo>
                  <a:lnTo>
                    <a:pt x="247244" y="4024"/>
                  </a:lnTo>
                  <a:lnTo>
                    <a:pt x="247244" y="4024"/>
                  </a:lnTo>
                  <a:lnTo>
                    <a:pt x="243796" y="3909"/>
                  </a:lnTo>
                  <a:lnTo>
                    <a:pt x="243796" y="3909"/>
                  </a:lnTo>
                  <a:lnTo>
                    <a:pt x="240807" y="3909"/>
                  </a:lnTo>
                  <a:lnTo>
                    <a:pt x="237819" y="4024"/>
                  </a:lnTo>
                  <a:lnTo>
                    <a:pt x="237819" y="4024"/>
                  </a:lnTo>
                  <a:lnTo>
                    <a:pt x="235060" y="3909"/>
                  </a:lnTo>
                  <a:lnTo>
                    <a:pt x="233566" y="3794"/>
                  </a:lnTo>
                  <a:lnTo>
                    <a:pt x="232991" y="3679"/>
                  </a:lnTo>
                  <a:lnTo>
                    <a:pt x="232417" y="3564"/>
                  </a:lnTo>
                  <a:lnTo>
                    <a:pt x="232417" y="3564"/>
                  </a:lnTo>
                  <a:lnTo>
                    <a:pt x="240807" y="3564"/>
                  </a:lnTo>
                  <a:lnTo>
                    <a:pt x="240807" y="3564"/>
                  </a:lnTo>
                  <a:lnTo>
                    <a:pt x="250118" y="3564"/>
                  </a:lnTo>
                  <a:lnTo>
                    <a:pt x="250118" y="3564"/>
                  </a:lnTo>
                  <a:lnTo>
                    <a:pt x="259428" y="3449"/>
                  </a:lnTo>
                  <a:lnTo>
                    <a:pt x="259428" y="3449"/>
                  </a:lnTo>
                  <a:lnTo>
                    <a:pt x="261497" y="3564"/>
                  </a:lnTo>
                  <a:lnTo>
                    <a:pt x="261497" y="3564"/>
                  </a:lnTo>
                  <a:lnTo>
                    <a:pt x="260808" y="3334"/>
                  </a:lnTo>
                  <a:lnTo>
                    <a:pt x="260118" y="3219"/>
                  </a:lnTo>
                  <a:lnTo>
                    <a:pt x="260118" y="3219"/>
                  </a:lnTo>
                  <a:lnTo>
                    <a:pt x="259773" y="3219"/>
                  </a:lnTo>
                  <a:lnTo>
                    <a:pt x="259773" y="3219"/>
                  </a:lnTo>
                  <a:lnTo>
                    <a:pt x="260118" y="2759"/>
                  </a:lnTo>
                  <a:lnTo>
                    <a:pt x="260118" y="2759"/>
                  </a:lnTo>
                  <a:lnTo>
                    <a:pt x="258164" y="2644"/>
                  </a:lnTo>
                  <a:lnTo>
                    <a:pt x="258164" y="2644"/>
                  </a:lnTo>
                  <a:lnTo>
                    <a:pt x="258854" y="2644"/>
                  </a:lnTo>
                  <a:lnTo>
                    <a:pt x="259658" y="2529"/>
                  </a:lnTo>
                  <a:lnTo>
                    <a:pt x="261612" y="2529"/>
                  </a:lnTo>
                  <a:lnTo>
                    <a:pt x="262877" y="2529"/>
                  </a:lnTo>
                  <a:lnTo>
                    <a:pt x="262992" y="2415"/>
                  </a:lnTo>
                  <a:lnTo>
                    <a:pt x="262647" y="2300"/>
                  </a:lnTo>
                  <a:lnTo>
                    <a:pt x="262647" y="2300"/>
                  </a:lnTo>
                  <a:lnTo>
                    <a:pt x="259543" y="2070"/>
                  </a:lnTo>
                  <a:lnTo>
                    <a:pt x="256440" y="1840"/>
                  </a:lnTo>
                  <a:lnTo>
                    <a:pt x="253336" y="1725"/>
                  </a:lnTo>
                  <a:lnTo>
                    <a:pt x="250233" y="1725"/>
                  </a:lnTo>
                  <a:lnTo>
                    <a:pt x="250233" y="1725"/>
                  </a:lnTo>
                  <a:lnTo>
                    <a:pt x="249543" y="1725"/>
                  </a:lnTo>
                  <a:lnTo>
                    <a:pt x="249543" y="1725"/>
                  </a:lnTo>
                  <a:lnTo>
                    <a:pt x="247244" y="1495"/>
                  </a:lnTo>
                  <a:lnTo>
                    <a:pt x="247244" y="1495"/>
                  </a:lnTo>
                  <a:lnTo>
                    <a:pt x="248279" y="1725"/>
                  </a:lnTo>
                  <a:lnTo>
                    <a:pt x="248279" y="1725"/>
                  </a:lnTo>
                  <a:lnTo>
                    <a:pt x="245865" y="1725"/>
                  </a:lnTo>
                  <a:lnTo>
                    <a:pt x="245865" y="1725"/>
                  </a:lnTo>
                  <a:lnTo>
                    <a:pt x="243451" y="1610"/>
                  </a:lnTo>
                  <a:lnTo>
                    <a:pt x="243451" y="1610"/>
                  </a:lnTo>
                  <a:lnTo>
                    <a:pt x="243566" y="1610"/>
                  </a:lnTo>
                  <a:lnTo>
                    <a:pt x="243566" y="1610"/>
                  </a:lnTo>
                  <a:lnTo>
                    <a:pt x="242876" y="1495"/>
                  </a:lnTo>
                  <a:lnTo>
                    <a:pt x="242876" y="1495"/>
                  </a:lnTo>
                  <a:lnTo>
                    <a:pt x="221497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4453675" y="2083050"/>
              <a:ext cx="675325" cy="40250"/>
            </a:xfrm>
            <a:custGeom>
              <a:avLst/>
              <a:gdLst/>
              <a:ahLst/>
              <a:cxnLst/>
              <a:rect l="l" t="t" r="r" b="b"/>
              <a:pathLst>
                <a:path w="27013" h="1610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4483" y="230"/>
                  </a:lnTo>
                  <a:lnTo>
                    <a:pt x="8506" y="575"/>
                  </a:lnTo>
                  <a:lnTo>
                    <a:pt x="12414" y="1035"/>
                  </a:lnTo>
                  <a:lnTo>
                    <a:pt x="16093" y="1610"/>
                  </a:lnTo>
                  <a:lnTo>
                    <a:pt x="16093" y="1610"/>
                  </a:lnTo>
                  <a:lnTo>
                    <a:pt x="27012" y="1610"/>
                  </a:lnTo>
                  <a:lnTo>
                    <a:pt x="27012" y="1610"/>
                  </a:lnTo>
                  <a:lnTo>
                    <a:pt x="20575" y="1035"/>
                  </a:lnTo>
                  <a:lnTo>
                    <a:pt x="13909" y="575"/>
                  </a:lnTo>
                  <a:lnTo>
                    <a:pt x="7127" y="116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2603075" y="2080175"/>
              <a:ext cx="1399475" cy="28775"/>
            </a:xfrm>
            <a:custGeom>
              <a:avLst/>
              <a:gdLst/>
              <a:ahLst/>
              <a:cxnLst/>
              <a:rect l="l" t="t" r="r" b="b"/>
              <a:pathLst>
                <a:path w="55979" h="1151" fill="none" extrusionOk="0">
                  <a:moveTo>
                    <a:pt x="1" y="1150"/>
                  </a:moveTo>
                  <a:lnTo>
                    <a:pt x="1" y="1150"/>
                  </a:lnTo>
                  <a:lnTo>
                    <a:pt x="2529" y="805"/>
                  </a:lnTo>
                  <a:lnTo>
                    <a:pt x="5173" y="575"/>
                  </a:lnTo>
                  <a:lnTo>
                    <a:pt x="11150" y="231"/>
                  </a:lnTo>
                  <a:lnTo>
                    <a:pt x="17702" y="116"/>
                  </a:lnTo>
                  <a:lnTo>
                    <a:pt x="24714" y="1"/>
                  </a:lnTo>
                  <a:lnTo>
                    <a:pt x="24714" y="1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42990" y="116"/>
                  </a:lnTo>
                  <a:lnTo>
                    <a:pt x="42990" y="116"/>
                  </a:lnTo>
                  <a:lnTo>
                    <a:pt x="55978" y="231"/>
                  </a:lnTo>
                  <a:lnTo>
                    <a:pt x="55978" y="231"/>
                  </a:lnTo>
                  <a:lnTo>
                    <a:pt x="55404" y="231"/>
                  </a:lnTo>
                  <a:lnTo>
                    <a:pt x="55404" y="231"/>
                  </a:lnTo>
                  <a:lnTo>
                    <a:pt x="53679" y="345"/>
                  </a:lnTo>
                  <a:lnTo>
                    <a:pt x="53679" y="345"/>
                  </a:lnTo>
                  <a:lnTo>
                    <a:pt x="37587" y="116"/>
                  </a:lnTo>
                  <a:lnTo>
                    <a:pt x="37587" y="116"/>
                  </a:lnTo>
                  <a:lnTo>
                    <a:pt x="28047" y="345"/>
                  </a:lnTo>
                  <a:lnTo>
                    <a:pt x="18507" y="460"/>
                  </a:lnTo>
                  <a:lnTo>
                    <a:pt x="1" y="115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7"/>
            <p:cNvSpPr/>
            <p:nvPr/>
          </p:nvSpPr>
          <p:spPr>
            <a:xfrm>
              <a:off x="881800" y="1988225"/>
              <a:ext cx="5023050" cy="135075"/>
            </a:xfrm>
            <a:custGeom>
              <a:avLst/>
              <a:gdLst/>
              <a:ahLst/>
              <a:cxnLst/>
              <a:rect l="l" t="t" r="r" b="b"/>
              <a:pathLst>
                <a:path w="200922" h="5403" fill="none" extrusionOk="0">
                  <a:moveTo>
                    <a:pt x="79771" y="0"/>
                  </a:moveTo>
                  <a:lnTo>
                    <a:pt x="79771" y="0"/>
                  </a:lnTo>
                  <a:lnTo>
                    <a:pt x="78392" y="115"/>
                  </a:lnTo>
                  <a:lnTo>
                    <a:pt x="78392" y="115"/>
                  </a:lnTo>
                  <a:lnTo>
                    <a:pt x="72760" y="230"/>
                  </a:lnTo>
                  <a:lnTo>
                    <a:pt x="67128" y="230"/>
                  </a:lnTo>
                  <a:lnTo>
                    <a:pt x="55748" y="345"/>
                  </a:lnTo>
                  <a:lnTo>
                    <a:pt x="50116" y="460"/>
                  </a:lnTo>
                  <a:lnTo>
                    <a:pt x="44599" y="575"/>
                  </a:lnTo>
                  <a:lnTo>
                    <a:pt x="39196" y="805"/>
                  </a:lnTo>
                  <a:lnTo>
                    <a:pt x="33909" y="1265"/>
                  </a:lnTo>
                  <a:lnTo>
                    <a:pt x="28621" y="1150"/>
                  </a:lnTo>
                  <a:lnTo>
                    <a:pt x="28621" y="1150"/>
                  </a:lnTo>
                  <a:lnTo>
                    <a:pt x="31495" y="1495"/>
                  </a:lnTo>
                  <a:lnTo>
                    <a:pt x="34254" y="1495"/>
                  </a:lnTo>
                  <a:lnTo>
                    <a:pt x="34254" y="1495"/>
                  </a:lnTo>
                  <a:lnTo>
                    <a:pt x="34943" y="1495"/>
                  </a:lnTo>
                  <a:lnTo>
                    <a:pt x="34943" y="1495"/>
                  </a:lnTo>
                  <a:lnTo>
                    <a:pt x="35518" y="1610"/>
                  </a:lnTo>
                  <a:lnTo>
                    <a:pt x="35518" y="1610"/>
                  </a:lnTo>
                  <a:lnTo>
                    <a:pt x="36667" y="1495"/>
                  </a:lnTo>
                  <a:lnTo>
                    <a:pt x="36667" y="1495"/>
                  </a:lnTo>
                  <a:lnTo>
                    <a:pt x="38392" y="1610"/>
                  </a:lnTo>
                  <a:lnTo>
                    <a:pt x="40346" y="1725"/>
                  </a:lnTo>
                  <a:lnTo>
                    <a:pt x="44484" y="1840"/>
                  </a:lnTo>
                  <a:lnTo>
                    <a:pt x="44484" y="1840"/>
                  </a:lnTo>
                  <a:lnTo>
                    <a:pt x="48392" y="1840"/>
                  </a:lnTo>
                  <a:lnTo>
                    <a:pt x="52415" y="1610"/>
                  </a:lnTo>
                  <a:lnTo>
                    <a:pt x="61035" y="1265"/>
                  </a:lnTo>
                  <a:lnTo>
                    <a:pt x="69771" y="690"/>
                  </a:lnTo>
                  <a:lnTo>
                    <a:pt x="74024" y="575"/>
                  </a:lnTo>
                  <a:lnTo>
                    <a:pt x="78047" y="460"/>
                  </a:lnTo>
                  <a:lnTo>
                    <a:pt x="78047" y="460"/>
                  </a:lnTo>
                  <a:lnTo>
                    <a:pt x="80231" y="460"/>
                  </a:lnTo>
                  <a:lnTo>
                    <a:pt x="80231" y="460"/>
                  </a:lnTo>
                  <a:lnTo>
                    <a:pt x="89771" y="575"/>
                  </a:lnTo>
                  <a:lnTo>
                    <a:pt x="89771" y="575"/>
                  </a:lnTo>
                  <a:lnTo>
                    <a:pt x="87243" y="920"/>
                  </a:lnTo>
                  <a:lnTo>
                    <a:pt x="85863" y="1150"/>
                  </a:lnTo>
                  <a:lnTo>
                    <a:pt x="84599" y="1265"/>
                  </a:lnTo>
                  <a:lnTo>
                    <a:pt x="84599" y="1265"/>
                  </a:lnTo>
                  <a:lnTo>
                    <a:pt x="71610" y="1380"/>
                  </a:lnTo>
                  <a:lnTo>
                    <a:pt x="65288" y="1495"/>
                  </a:lnTo>
                  <a:lnTo>
                    <a:pt x="59196" y="1840"/>
                  </a:lnTo>
                  <a:lnTo>
                    <a:pt x="59196" y="1840"/>
                  </a:lnTo>
                  <a:lnTo>
                    <a:pt x="64714" y="2184"/>
                  </a:lnTo>
                  <a:lnTo>
                    <a:pt x="67587" y="2414"/>
                  </a:lnTo>
                  <a:lnTo>
                    <a:pt x="70461" y="2414"/>
                  </a:lnTo>
                  <a:lnTo>
                    <a:pt x="70461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2530" y="2414"/>
                  </a:lnTo>
                  <a:lnTo>
                    <a:pt x="74139" y="2184"/>
                  </a:lnTo>
                  <a:lnTo>
                    <a:pt x="74139" y="2184"/>
                  </a:lnTo>
                  <a:lnTo>
                    <a:pt x="75748" y="1955"/>
                  </a:lnTo>
                  <a:lnTo>
                    <a:pt x="77243" y="1840"/>
                  </a:lnTo>
                  <a:lnTo>
                    <a:pt x="77243" y="1840"/>
                  </a:lnTo>
                  <a:lnTo>
                    <a:pt x="77702" y="1955"/>
                  </a:lnTo>
                  <a:lnTo>
                    <a:pt x="77702" y="1955"/>
                  </a:lnTo>
                  <a:lnTo>
                    <a:pt x="80691" y="1955"/>
                  </a:lnTo>
                  <a:lnTo>
                    <a:pt x="80691" y="1955"/>
                  </a:lnTo>
                  <a:lnTo>
                    <a:pt x="85059" y="1840"/>
                  </a:lnTo>
                  <a:lnTo>
                    <a:pt x="89197" y="1840"/>
                  </a:lnTo>
                  <a:lnTo>
                    <a:pt x="89197" y="1840"/>
                  </a:lnTo>
                  <a:lnTo>
                    <a:pt x="93220" y="1725"/>
                  </a:lnTo>
                  <a:lnTo>
                    <a:pt x="97243" y="1610"/>
                  </a:lnTo>
                  <a:lnTo>
                    <a:pt x="97243" y="1610"/>
                  </a:lnTo>
                  <a:lnTo>
                    <a:pt x="101381" y="1725"/>
                  </a:lnTo>
                  <a:lnTo>
                    <a:pt x="105634" y="1955"/>
                  </a:lnTo>
                  <a:lnTo>
                    <a:pt x="105634" y="1955"/>
                  </a:lnTo>
                  <a:lnTo>
                    <a:pt x="106323" y="2069"/>
                  </a:lnTo>
                  <a:lnTo>
                    <a:pt x="106783" y="2184"/>
                  </a:lnTo>
                  <a:lnTo>
                    <a:pt x="107358" y="2299"/>
                  </a:lnTo>
                  <a:lnTo>
                    <a:pt x="107933" y="2414"/>
                  </a:lnTo>
                  <a:lnTo>
                    <a:pt x="107933" y="2414"/>
                  </a:lnTo>
                  <a:lnTo>
                    <a:pt x="102530" y="2414"/>
                  </a:lnTo>
                  <a:lnTo>
                    <a:pt x="102530" y="2414"/>
                  </a:lnTo>
                  <a:lnTo>
                    <a:pt x="96323" y="2414"/>
                  </a:lnTo>
                  <a:lnTo>
                    <a:pt x="90116" y="2529"/>
                  </a:lnTo>
                  <a:lnTo>
                    <a:pt x="90116" y="2529"/>
                  </a:lnTo>
                  <a:lnTo>
                    <a:pt x="83909" y="2644"/>
                  </a:lnTo>
                  <a:lnTo>
                    <a:pt x="77472" y="2759"/>
                  </a:lnTo>
                  <a:lnTo>
                    <a:pt x="77472" y="2759"/>
                  </a:lnTo>
                  <a:lnTo>
                    <a:pt x="75748" y="2759"/>
                  </a:lnTo>
                  <a:lnTo>
                    <a:pt x="75748" y="2759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68737" y="2644"/>
                  </a:lnTo>
                  <a:lnTo>
                    <a:pt x="66668" y="2644"/>
                  </a:lnTo>
                  <a:lnTo>
                    <a:pt x="66668" y="2644"/>
                  </a:lnTo>
                  <a:lnTo>
                    <a:pt x="65059" y="2644"/>
                  </a:lnTo>
                  <a:lnTo>
                    <a:pt x="65059" y="2644"/>
                  </a:lnTo>
                  <a:lnTo>
                    <a:pt x="61380" y="2759"/>
                  </a:lnTo>
                  <a:lnTo>
                    <a:pt x="58277" y="2989"/>
                  </a:lnTo>
                  <a:lnTo>
                    <a:pt x="55518" y="3219"/>
                  </a:lnTo>
                  <a:lnTo>
                    <a:pt x="53104" y="3564"/>
                  </a:lnTo>
                  <a:lnTo>
                    <a:pt x="53104" y="3564"/>
                  </a:lnTo>
                  <a:lnTo>
                    <a:pt x="50691" y="3909"/>
                  </a:lnTo>
                  <a:lnTo>
                    <a:pt x="48277" y="4253"/>
                  </a:lnTo>
                  <a:lnTo>
                    <a:pt x="45633" y="4483"/>
                  </a:lnTo>
                  <a:lnTo>
                    <a:pt x="42530" y="4483"/>
                  </a:lnTo>
                  <a:lnTo>
                    <a:pt x="42530" y="4483"/>
                  </a:lnTo>
                  <a:lnTo>
                    <a:pt x="40346" y="4483"/>
                  </a:lnTo>
                  <a:lnTo>
                    <a:pt x="37817" y="4368"/>
                  </a:lnTo>
                  <a:lnTo>
                    <a:pt x="37817" y="4368"/>
                  </a:lnTo>
                  <a:lnTo>
                    <a:pt x="38736" y="4368"/>
                  </a:lnTo>
                  <a:lnTo>
                    <a:pt x="38736" y="4368"/>
                  </a:lnTo>
                  <a:lnTo>
                    <a:pt x="41150" y="4368"/>
                  </a:lnTo>
                  <a:lnTo>
                    <a:pt x="43794" y="4138"/>
                  </a:lnTo>
                  <a:lnTo>
                    <a:pt x="49081" y="3564"/>
                  </a:lnTo>
                  <a:lnTo>
                    <a:pt x="53909" y="2874"/>
                  </a:lnTo>
                  <a:lnTo>
                    <a:pt x="57702" y="2299"/>
                  </a:lnTo>
                  <a:lnTo>
                    <a:pt x="57702" y="2299"/>
                  </a:lnTo>
                  <a:lnTo>
                    <a:pt x="50691" y="2644"/>
                  </a:lnTo>
                  <a:lnTo>
                    <a:pt x="42070" y="3104"/>
                  </a:lnTo>
                  <a:lnTo>
                    <a:pt x="33104" y="3564"/>
                  </a:lnTo>
                  <a:lnTo>
                    <a:pt x="28966" y="3679"/>
                  </a:lnTo>
                  <a:lnTo>
                    <a:pt x="25173" y="3679"/>
                  </a:lnTo>
                  <a:lnTo>
                    <a:pt x="25173" y="3679"/>
                  </a:lnTo>
                  <a:lnTo>
                    <a:pt x="24483" y="3679"/>
                  </a:lnTo>
                  <a:lnTo>
                    <a:pt x="24483" y="3679"/>
                  </a:lnTo>
                  <a:lnTo>
                    <a:pt x="22759" y="3679"/>
                  </a:lnTo>
                  <a:lnTo>
                    <a:pt x="22759" y="3679"/>
                  </a:lnTo>
                  <a:lnTo>
                    <a:pt x="17242" y="3794"/>
                  </a:lnTo>
                  <a:lnTo>
                    <a:pt x="13679" y="4023"/>
                  </a:lnTo>
                  <a:lnTo>
                    <a:pt x="10230" y="4368"/>
                  </a:lnTo>
                  <a:lnTo>
                    <a:pt x="4713" y="4828"/>
                  </a:lnTo>
                  <a:lnTo>
                    <a:pt x="4713" y="4828"/>
                  </a:lnTo>
                  <a:lnTo>
                    <a:pt x="2874" y="5058"/>
                  </a:lnTo>
                  <a:lnTo>
                    <a:pt x="0" y="5403"/>
                  </a:lnTo>
                  <a:lnTo>
                    <a:pt x="0" y="5403"/>
                  </a:lnTo>
                  <a:lnTo>
                    <a:pt x="17127" y="5403"/>
                  </a:lnTo>
                  <a:lnTo>
                    <a:pt x="17127" y="5403"/>
                  </a:lnTo>
                  <a:lnTo>
                    <a:pt x="29656" y="4713"/>
                  </a:lnTo>
                  <a:lnTo>
                    <a:pt x="37012" y="4483"/>
                  </a:lnTo>
                  <a:lnTo>
                    <a:pt x="37012" y="4483"/>
                  </a:lnTo>
                  <a:lnTo>
                    <a:pt x="37587" y="4598"/>
                  </a:lnTo>
                  <a:lnTo>
                    <a:pt x="36208" y="4713"/>
                  </a:lnTo>
                  <a:lnTo>
                    <a:pt x="26667" y="5403"/>
                  </a:lnTo>
                  <a:lnTo>
                    <a:pt x="26667" y="5403"/>
                  </a:lnTo>
                  <a:lnTo>
                    <a:pt x="157933" y="5403"/>
                  </a:lnTo>
                  <a:lnTo>
                    <a:pt x="157933" y="5403"/>
                  </a:lnTo>
                  <a:lnTo>
                    <a:pt x="144485" y="4483"/>
                  </a:lnTo>
                  <a:lnTo>
                    <a:pt x="144485" y="4483"/>
                  </a:lnTo>
                  <a:lnTo>
                    <a:pt x="142301" y="4483"/>
                  </a:lnTo>
                  <a:lnTo>
                    <a:pt x="142301" y="4483"/>
                  </a:lnTo>
                  <a:lnTo>
                    <a:pt x="140691" y="4483"/>
                  </a:lnTo>
                  <a:lnTo>
                    <a:pt x="140691" y="4483"/>
                  </a:lnTo>
                  <a:lnTo>
                    <a:pt x="137818" y="4368"/>
                  </a:lnTo>
                  <a:lnTo>
                    <a:pt x="137818" y="4368"/>
                  </a:lnTo>
                  <a:lnTo>
                    <a:pt x="133795" y="3794"/>
                  </a:lnTo>
                  <a:lnTo>
                    <a:pt x="129772" y="3449"/>
                  </a:lnTo>
                  <a:lnTo>
                    <a:pt x="129772" y="3449"/>
                  </a:lnTo>
                  <a:lnTo>
                    <a:pt x="119657" y="2644"/>
                  </a:lnTo>
                  <a:lnTo>
                    <a:pt x="109542" y="2069"/>
                  </a:lnTo>
                  <a:lnTo>
                    <a:pt x="99427" y="1380"/>
                  </a:lnTo>
                  <a:lnTo>
                    <a:pt x="89312" y="690"/>
                  </a:lnTo>
                  <a:lnTo>
                    <a:pt x="89312" y="690"/>
                  </a:lnTo>
                  <a:lnTo>
                    <a:pt x="100691" y="1035"/>
                  </a:lnTo>
                  <a:lnTo>
                    <a:pt x="112070" y="1380"/>
                  </a:lnTo>
                  <a:lnTo>
                    <a:pt x="123450" y="1840"/>
                  </a:lnTo>
                  <a:lnTo>
                    <a:pt x="134714" y="2529"/>
                  </a:lnTo>
                  <a:lnTo>
                    <a:pt x="157013" y="3909"/>
                  </a:lnTo>
                  <a:lnTo>
                    <a:pt x="179427" y="5403"/>
                  </a:lnTo>
                  <a:lnTo>
                    <a:pt x="179427" y="5403"/>
                  </a:lnTo>
                  <a:lnTo>
                    <a:pt x="200922" y="5403"/>
                  </a:lnTo>
                  <a:lnTo>
                    <a:pt x="200922" y="5403"/>
                  </a:lnTo>
                  <a:lnTo>
                    <a:pt x="180922" y="4138"/>
                  </a:lnTo>
                  <a:lnTo>
                    <a:pt x="160807" y="2874"/>
                  </a:lnTo>
                  <a:lnTo>
                    <a:pt x="140577" y="1840"/>
                  </a:lnTo>
                  <a:lnTo>
                    <a:pt x="120231" y="805"/>
                  </a:lnTo>
                  <a:lnTo>
                    <a:pt x="120231" y="805"/>
                  </a:lnTo>
                  <a:lnTo>
                    <a:pt x="116898" y="575"/>
                  </a:lnTo>
                  <a:lnTo>
                    <a:pt x="116898" y="575"/>
                  </a:lnTo>
                  <a:lnTo>
                    <a:pt x="116668" y="690"/>
                  </a:lnTo>
                  <a:lnTo>
                    <a:pt x="116668" y="920"/>
                  </a:lnTo>
                  <a:lnTo>
                    <a:pt x="116668" y="920"/>
                  </a:lnTo>
                  <a:lnTo>
                    <a:pt x="106093" y="230"/>
                  </a:lnTo>
                  <a:lnTo>
                    <a:pt x="106093" y="230"/>
                  </a:lnTo>
                  <a:lnTo>
                    <a:pt x="101496" y="115"/>
                  </a:lnTo>
                  <a:lnTo>
                    <a:pt x="101496" y="115"/>
                  </a:lnTo>
                  <a:lnTo>
                    <a:pt x="95978" y="230"/>
                  </a:lnTo>
                  <a:lnTo>
                    <a:pt x="90576" y="345"/>
                  </a:lnTo>
                  <a:lnTo>
                    <a:pt x="90576" y="345"/>
                  </a:lnTo>
                  <a:lnTo>
                    <a:pt x="89197" y="460"/>
                  </a:lnTo>
                  <a:lnTo>
                    <a:pt x="89197" y="460"/>
                  </a:lnTo>
                  <a:lnTo>
                    <a:pt x="86898" y="345"/>
                  </a:lnTo>
                  <a:lnTo>
                    <a:pt x="84484" y="230"/>
                  </a:lnTo>
                  <a:lnTo>
                    <a:pt x="84484" y="230"/>
                  </a:lnTo>
                  <a:lnTo>
                    <a:pt x="82070" y="115"/>
                  </a:lnTo>
                  <a:lnTo>
                    <a:pt x="79771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7"/>
            <p:cNvSpPr/>
            <p:nvPr/>
          </p:nvSpPr>
          <p:spPr>
            <a:xfrm>
              <a:off x="881800" y="2123275"/>
              <a:ext cx="428175" cy="25"/>
            </a:xfrm>
            <a:custGeom>
              <a:avLst/>
              <a:gdLst/>
              <a:ahLst/>
              <a:cxnLst/>
              <a:rect l="l" t="t" r="r" b="b"/>
              <a:pathLst>
                <a:path w="17127" h="1" fill="none" extrusionOk="0">
                  <a:moveTo>
                    <a:pt x="17127" y="1"/>
                  </a:moveTo>
                  <a:lnTo>
                    <a:pt x="17127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7127" y="1"/>
                  </a:lnTo>
                  <a:lnTo>
                    <a:pt x="17127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7"/>
            <p:cNvSpPr/>
            <p:nvPr/>
          </p:nvSpPr>
          <p:spPr>
            <a:xfrm>
              <a:off x="4855975" y="2123275"/>
              <a:ext cx="273025" cy="25"/>
            </a:xfrm>
            <a:custGeom>
              <a:avLst/>
              <a:gdLst/>
              <a:ahLst/>
              <a:cxnLst/>
              <a:rect l="l" t="t" r="r" b="b"/>
              <a:pathLst>
                <a:path w="10921" h="1" fill="none" extrusionOk="0">
                  <a:moveTo>
                    <a:pt x="10920" y="1"/>
                  </a:moveTo>
                  <a:lnTo>
                    <a:pt x="1092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0920" y="1"/>
                  </a:lnTo>
                  <a:lnTo>
                    <a:pt x="1092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5367475" y="2123275"/>
              <a:ext cx="537375" cy="25"/>
            </a:xfrm>
            <a:custGeom>
              <a:avLst/>
              <a:gdLst/>
              <a:ahLst/>
              <a:cxnLst/>
              <a:rect l="l" t="t" r="r" b="b"/>
              <a:pathLst>
                <a:path w="21495" h="1" fill="none" extrusionOk="0">
                  <a:moveTo>
                    <a:pt x="21495" y="1"/>
                  </a:moveTo>
                  <a:lnTo>
                    <a:pt x="21495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21495" y="1"/>
                  </a:lnTo>
                  <a:lnTo>
                    <a:pt x="21495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7"/>
            <p:cNvSpPr/>
            <p:nvPr/>
          </p:nvSpPr>
          <p:spPr>
            <a:xfrm>
              <a:off x="2324350" y="2045700"/>
              <a:ext cx="1273025" cy="37375"/>
            </a:xfrm>
            <a:custGeom>
              <a:avLst/>
              <a:gdLst/>
              <a:ahLst/>
              <a:cxnLst/>
              <a:rect l="l" t="t" r="r" b="b"/>
              <a:pathLst>
                <a:path w="50921" h="1495" extrusionOk="0">
                  <a:moveTo>
                    <a:pt x="45058" y="1495"/>
                  </a:moveTo>
                  <a:lnTo>
                    <a:pt x="45058" y="1495"/>
                  </a:lnTo>
                  <a:lnTo>
                    <a:pt x="48736" y="1495"/>
                  </a:lnTo>
                  <a:lnTo>
                    <a:pt x="48736" y="1495"/>
                  </a:lnTo>
                  <a:lnTo>
                    <a:pt x="50920" y="1495"/>
                  </a:lnTo>
                  <a:lnTo>
                    <a:pt x="50920" y="1495"/>
                  </a:lnTo>
                  <a:lnTo>
                    <a:pt x="50920" y="1495"/>
                  </a:lnTo>
                  <a:lnTo>
                    <a:pt x="45058" y="149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7"/>
            <p:cNvSpPr/>
            <p:nvPr/>
          </p:nvSpPr>
          <p:spPr>
            <a:xfrm>
              <a:off x="3450800" y="2083050"/>
              <a:ext cx="146575" cy="25"/>
            </a:xfrm>
            <a:custGeom>
              <a:avLst/>
              <a:gdLst/>
              <a:ahLst/>
              <a:cxnLst/>
              <a:rect l="l" t="t" r="r" b="b"/>
              <a:pathLst>
                <a:path w="5863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3678" y="1"/>
                  </a:lnTo>
                  <a:lnTo>
                    <a:pt x="3678" y="1"/>
                  </a:lnTo>
                  <a:lnTo>
                    <a:pt x="5862" y="1"/>
                  </a:lnTo>
                  <a:lnTo>
                    <a:pt x="5862" y="1"/>
                  </a:lnTo>
                  <a:lnTo>
                    <a:pt x="5862" y="1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7"/>
            <p:cNvSpPr/>
            <p:nvPr/>
          </p:nvSpPr>
          <p:spPr>
            <a:xfrm>
              <a:off x="2324350" y="2045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7"/>
            <p:cNvSpPr/>
            <p:nvPr/>
          </p:nvSpPr>
          <p:spPr>
            <a:xfrm>
              <a:off x="3855975" y="1988225"/>
              <a:ext cx="2600625" cy="175300"/>
            </a:xfrm>
            <a:custGeom>
              <a:avLst/>
              <a:gdLst/>
              <a:ahLst/>
              <a:cxnLst/>
              <a:rect l="l" t="t" r="r" b="b"/>
              <a:pathLst>
                <a:path w="104025" h="7012" extrusionOk="0">
                  <a:moveTo>
                    <a:pt x="2529" y="0"/>
                  </a:moveTo>
                  <a:lnTo>
                    <a:pt x="0" y="115"/>
                  </a:lnTo>
                  <a:lnTo>
                    <a:pt x="21954" y="1035"/>
                  </a:lnTo>
                  <a:lnTo>
                    <a:pt x="43334" y="2069"/>
                  </a:lnTo>
                  <a:lnTo>
                    <a:pt x="54024" y="2759"/>
                  </a:lnTo>
                  <a:lnTo>
                    <a:pt x="64713" y="3449"/>
                  </a:lnTo>
                  <a:lnTo>
                    <a:pt x="75288" y="4138"/>
                  </a:lnTo>
                  <a:lnTo>
                    <a:pt x="85978" y="5058"/>
                  </a:lnTo>
                  <a:lnTo>
                    <a:pt x="88737" y="5403"/>
                  </a:lnTo>
                  <a:lnTo>
                    <a:pt x="103334" y="6897"/>
                  </a:lnTo>
                  <a:lnTo>
                    <a:pt x="103748" y="6966"/>
                  </a:lnTo>
                  <a:lnTo>
                    <a:pt x="103748" y="6966"/>
                  </a:lnTo>
                  <a:lnTo>
                    <a:pt x="100691" y="6092"/>
                  </a:lnTo>
                  <a:lnTo>
                    <a:pt x="97242" y="5403"/>
                  </a:lnTo>
                  <a:lnTo>
                    <a:pt x="97128" y="5403"/>
                  </a:lnTo>
                  <a:lnTo>
                    <a:pt x="94369" y="4943"/>
                  </a:lnTo>
                  <a:lnTo>
                    <a:pt x="91495" y="4713"/>
                  </a:lnTo>
                  <a:lnTo>
                    <a:pt x="85633" y="4253"/>
                  </a:lnTo>
                  <a:lnTo>
                    <a:pt x="79771" y="3909"/>
                  </a:lnTo>
                  <a:lnTo>
                    <a:pt x="73909" y="3449"/>
                  </a:lnTo>
                  <a:lnTo>
                    <a:pt x="65633" y="2759"/>
                  </a:lnTo>
                  <a:lnTo>
                    <a:pt x="57357" y="2184"/>
                  </a:lnTo>
                  <a:lnTo>
                    <a:pt x="48851" y="1725"/>
                  </a:lnTo>
                  <a:lnTo>
                    <a:pt x="40345" y="1265"/>
                  </a:lnTo>
                  <a:lnTo>
                    <a:pt x="31725" y="805"/>
                  </a:lnTo>
                  <a:lnTo>
                    <a:pt x="23104" y="575"/>
                  </a:lnTo>
                  <a:lnTo>
                    <a:pt x="5632" y="115"/>
                  </a:lnTo>
                  <a:lnTo>
                    <a:pt x="2529" y="0"/>
                  </a:lnTo>
                  <a:close/>
                  <a:moveTo>
                    <a:pt x="103748" y="6966"/>
                  </a:moveTo>
                  <a:lnTo>
                    <a:pt x="103909" y="7012"/>
                  </a:lnTo>
                  <a:lnTo>
                    <a:pt x="104024" y="7012"/>
                  </a:lnTo>
                  <a:lnTo>
                    <a:pt x="103748" y="6966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7"/>
            <p:cNvSpPr/>
            <p:nvPr/>
          </p:nvSpPr>
          <p:spPr>
            <a:xfrm>
              <a:off x="6074375" y="2123275"/>
              <a:ext cx="382225" cy="40250"/>
            </a:xfrm>
            <a:custGeom>
              <a:avLst/>
              <a:gdLst/>
              <a:ahLst/>
              <a:cxnLst/>
              <a:rect l="l" t="t" r="r" b="b"/>
              <a:pathLst>
                <a:path w="15289" h="1610" fill="none" extrusionOk="0">
                  <a:moveTo>
                    <a:pt x="8506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4598" y="1495"/>
                  </a:lnTo>
                  <a:lnTo>
                    <a:pt x="14598" y="1495"/>
                  </a:lnTo>
                  <a:lnTo>
                    <a:pt x="15288" y="1610"/>
                  </a:lnTo>
                  <a:lnTo>
                    <a:pt x="15288" y="1610"/>
                  </a:lnTo>
                  <a:lnTo>
                    <a:pt x="15173" y="1610"/>
                  </a:lnTo>
                  <a:lnTo>
                    <a:pt x="15173" y="1610"/>
                  </a:lnTo>
                  <a:lnTo>
                    <a:pt x="11955" y="690"/>
                  </a:lnTo>
                  <a:lnTo>
                    <a:pt x="8506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7"/>
            <p:cNvSpPr/>
            <p:nvPr/>
          </p:nvSpPr>
          <p:spPr>
            <a:xfrm>
              <a:off x="3855975" y="1988225"/>
              <a:ext cx="2431075" cy="135075"/>
            </a:xfrm>
            <a:custGeom>
              <a:avLst/>
              <a:gdLst/>
              <a:ahLst/>
              <a:cxnLst/>
              <a:rect l="l" t="t" r="r" b="b"/>
              <a:pathLst>
                <a:path w="97243" h="5403" fill="none" extrusionOk="0">
                  <a:moveTo>
                    <a:pt x="2529" y="0"/>
                  </a:moveTo>
                  <a:lnTo>
                    <a:pt x="2529" y="0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21954" y="1035"/>
                  </a:lnTo>
                  <a:lnTo>
                    <a:pt x="43334" y="2069"/>
                  </a:lnTo>
                  <a:lnTo>
                    <a:pt x="54024" y="2759"/>
                  </a:lnTo>
                  <a:lnTo>
                    <a:pt x="64713" y="3449"/>
                  </a:lnTo>
                  <a:lnTo>
                    <a:pt x="75288" y="4138"/>
                  </a:lnTo>
                  <a:lnTo>
                    <a:pt x="85978" y="5058"/>
                  </a:lnTo>
                  <a:lnTo>
                    <a:pt x="85978" y="5058"/>
                  </a:lnTo>
                  <a:lnTo>
                    <a:pt x="88737" y="5403"/>
                  </a:lnTo>
                  <a:lnTo>
                    <a:pt x="88737" y="5403"/>
                  </a:lnTo>
                  <a:lnTo>
                    <a:pt x="97242" y="5403"/>
                  </a:lnTo>
                  <a:lnTo>
                    <a:pt x="97242" y="5403"/>
                  </a:lnTo>
                  <a:lnTo>
                    <a:pt x="97128" y="5403"/>
                  </a:lnTo>
                  <a:lnTo>
                    <a:pt x="97128" y="5403"/>
                  </a:lnTo>
                  <a:lnTo>
                    <a:pt x="94369" y="4943"/>
                  </a:lnTo>
                  <a:lnTo>
                    <a:pt x="91495" y="4713"/>
                  </a:lnTo>
                  <a:lnTo>
                    <a:pt x="85633" y="4253"/>
                  </a:lnTo>
                  <a:lnTo>
                    <a:pt x="79771" y="3909"/>
                  </a:lnTo>
                  <a:lnTo>
                    <a:pt x="73909" y="3449"/>
                  </a:lnTo>
                  <a:lnTo>
                    <a:pt x="73909" y="3449"/>
                  </a:lnTo>
                  <a:lnTo>
                    <a:pt x="65633" y="2759"/>
                  </a:lnTo>
                  <a:lnTo>
                    <a:pt x="57357" y="2184"/>
                  </a:lnTo>
                  <a:lnTo>
                    <a:pt x="48851" y="1725"/>
                  </a:lnTo>
                  <a:lnTo>
                    <a:pt x="40345" y="1265"/>
                  </a:lnTo>
                  <a:lnTo>
                    <a:pt x="31725" y="805"/>
                  </a:lnTo>
                  <a:lnTo>
                    <a:pt x="23104" y="575"/>
                  </a:lnTo>
                  <a:lnTo>
                    <a:pt x="5632" y="115"/>
                  </a:lnTo>
                  <a:lnTo>
                    <a:pt x="5632" y="115"/>
                  </a:lnTo>
                  <a:lnTo>
                    <a:pt x="2529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7"/>
            <p:cNvSpPr/>
            <p:nvPr/>
          </p:nvSpPr>
          <p:spPr>
            <a:xfrm>
              <a:off x="6074375" y="2123275"/>
              <a:ext cx="212675" cy="25"/>
            </a:xfrm>
            <a:custGeom>
              <a:avLst/>
              <a:gdLst/>
              <a:ahLst/>
              <a:cxnLst/>
              <a:rect l="l" t="t" r="r" b="b"/>
              <a:pathLst>
                <a:path w="8507" h="1" extrusionOk="0">
                  <a:moveTo>
                    <a:pt x="8506" y="1"/>
                  </a:moveTo>
                  <a:lnTo>
                    <a:pt x="8506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8506" y="1"/>
                  </a:lnTo>
                  <a:lnTo>
                    <a:pt x="8506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6074375" y="2123275"/>
              <a:ext cx="212675" cy="25"/>
            </a:xfrm>
            <a:custGeom>
              <a:avLst/>
              <a:gdLst/>
              <a:ahLst/>
              <a:cxnLst/>
              <a:rect l="l" t="t" r="r" b="b"/>
              <a:pathLst>
                <a:path w="8507" h="1" fill="none" extrusionOk="0">
                  <a:moveTo>
                    <a:pt x="8506" y="1"/>
                  </a:moveTo>
                  <a:lnTo>
                    <a:pt x="8506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8506" y="1"/>
                  </a:lnTo>
                  <a:lnTo>
                    <a:pt x="8506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2594450" y="1962375"/>
              <a:ext cx="752925" cy="20125"/>
            </a:xfrm>
            <a:custGeom>
              <a:avLst/>
              <a:gdLst/>
              <a:ahLst/>
              <a:cxnLst/>
              <a:rect l="l" t="t" r="r" b="b"/>
              <a:pathLst>
                <a:path w="30117" h="805" extrusionOk="0">
                  <a:moveTo>
                    <a:pt x="12645" y="0"/>
                  </a:moveTo>
                  <a:lnTo>
                    <a:pt x="7012" y="115"/>
                  </a:lnTo>
                  <a:lnTo>
                    <a:pt x="1380" y="230"/>
                  </a:lnTo>
                  <a:lnTo>
                    <a:pt x="1" y="230"/>
                  </a:lnTo>
                  <a:lnTo>
                    <a:pt x="2989" y="460"/>
                  </a:lnTo>
                  <a:lnTo>
                    <a:pt x="6323" y="690"/>
                  </a:lnTo>
                  <a:lnTo>
                    <a:pt x="12875" y="805"/>
                  </a:lnTo>
                  <a:lnTo>
                    <a:pt x="29082" y="690"/>
                  </a:lnTo>
                  <a:lnTo>
                    <a:pt x="30116" y="690"/>
                  </a:lnTo>
                  <a:lnTo>
                    <a:pt x="21495" y="230"/>
                  </a:lnTo>
                  <a:lnTo>
                    <a:pt x="17127" y="115"/>
                  </a:lnTo>
                  <a:lnTo>
                    <a:pt x="12645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7"/>
            <p:cNvSpPr/>
            <p:nvPr/>
          </p:nvSpPr>
          <p:spPr>
            <a:xfrm>
              <a:off x="2594450" y="1962375"/>
              <a:ext cx="752925" cy="20125"/>
            </a:xfrm>
            <a:custGeom>
              <a:avLst/>
              <a:gdLst/>
              <a:ahLst/>
              <a:cxnLst/>
              <a:rect l="l" t="t" r="r" b="b"/>
              <a:pathLst>
                <a:path w="30117" h="805" fill="none" extrusionOk="0">
                  <a:moveTo>
                    <a:pt x="12645" y="0"/>
                  </a:moveTo>
                  <a:lnTo>
                    <a:pt x="12645" y="0"/>
                  </a:lnTo>
                  <a:lnTo>
                    <a:pt x="7012" y="115"/>
                  </a:lnTo>
                  <a:lnTo>
                    <a:pt x="1380" y="230"/>
                  </a:lnTo>
                  <a:lnTo>
                    <a:pt x="1380" y="230"/>
                  </a:lnTo>
                  <a:lnTo>
                    <a:pt x="1" y="230"/>
                  </a:lnTo>
                  <a:lnTo>
                    <a:pt x="1" y="230"/>
                  </a:lnTo>
                  <a:lnTo>
                    <a:pt x="2989" y="460"/>
                  </a:lnTo>
                  <a:lnTo>
                    <a:pt x="6323" y="690"/>
                  </a:lnTo>
                  <a:lnTo>
                    <a:pt x="12875" y="805"/>
                  </a:lnTo>
                  <a:lnTo>
                    <a:pt x="12875" y="805"/>
                  </a:lnTo>
                  <a:lnTo>
                    <a:pt x="29082" y="690"/>
                  </a:lnTo>
                  <a:lnTo>
                    <a:pt x="29082" y="690"/>
                  </a:lnTo>
                  <a:lnTo>
                    <a:pt x="30116" y="690"/>
                  </a:lnTo>
                  <a:lnTo>
                    <a:pt x="30116" y="690"/>
                  </a:lnTo>
                  <a:lnTo>
                    <a:pt x="21495" y="230"/>
                  </a:lnTo>
                  <a:lnTo>
                    <a:pt x="17127" y="115"/>
                  </a:lnTo>
                  <a:lnTo>
                    <a:pt x="12645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7"/>
            <p:cNvSpPr/>
            <p:nvPr/>
          </p:nvSpPr>
          <p:spPr>
            <a:xfrm>
              <a:off x="3347350" y="1979600"/>
              <a:ext cx="508650" cy="31650"/>
            </a:xfrm>
            <a:custGeom>
              <a:avLst/>
              <a:gdLst/>
              <a:ahLst/>
              <a:cxnLst/>
              <a:rect l="l" t="t" r="r" b="b"/>
              <a:pathLst>
                <a:path w="20346" h="1266" extrusionOk="0">
                  <a:moveTo>
                    <a:pt x="0" y="1"/>
                  </a:moveTo>
                  <a:lnTo>
                    <a:pt x="7471" y="575"/>
                  </a:lnTo>
                  <a:lnTo>
                    <a:pt x="18046" y="1265"/>
                  </a:lnTo>
                  <a:lnTo>
                    <a:pt x="18046" y="1035"/>
                  </a:lnTo>
                  <a:lnTo>
                    <a:pt x="18276" y="920"/>
                  </a:lnTo>
                  <a:lnTo>
                    <a:pt x="19081" y="690"/>
                  </a:lnTo>
                  <a:lnTo>
                    <a:pt x="20345" y="460"/>
                  </a:lnTo>
                  <a:lnTo>
                    <a:pt x="16782" y="345"/>
                  </a:lnTo>
                  <a:lnTo>
                    <a:pt x="8506" y="11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3347350" y="1979600"/>
              <a:ext cx="508650" cy="31650"/>
            </a:xfrm>
            <a:custGeom>
              <a:avLst/>
              <a:gdLst/>
              <a:ahLst/>
              <a:cxnLst/>
              <a:rect l="l" t="t" r="r" b="b"/>
              <a:pathLst>
                <a:path w="20346" h="1266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7471" y="575"/>
                  </a:lnTo>
                  <a:lnTo>
                    <a:pt x="7471" y="575"/>
                  </a:lnTo>
                  <a:lnTo>
                    <a:pt x="18046" y="1265"/>
                  </a:lnTo>
                  <a:lnTo>
                    <a:pt x="18046" y="1265"/>
                  </a:lnTo>
                  <a:lnTo>
                    <a:pt x="18046" y="1035"/>
                  </a:lnTo>
                  <a:lnTo>
                    <a:pt x="18276" y="920"/>
                  </a:lnTo>
                  <a:lnTo>
                    <a:pt x="18276" y="920"/>
                  </a:lnTo>
                  <a:lnTo>
                    <a:pt x="19081" y="690"/>
                  </a:lnTo>
                  <a:lnTo>
                    <a:pt x="20345" y="460"/>
                  </a:lnTo>
                  <a:lnTo>
                    <a:pt x="20345" y="460"/>
                  </a:lnTo>
                  <a:lnTo>
                    <a:pt x="16782" y="345"/>
                  </a:lnTo>
                  <a:lnTo>
                    <a:pt x="16782" y="345"/>
                  </a:lnTo>
                  <a:lnTo>
                    <a:pt x="8506" y="116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1" name="Google Shape;261;p17"/>
          <p:cNvGrpSpPr/>
          <p:nvPr/>
        </p:nvGrpSpPr>
        <p:grpSpPr>
          <a:xfrm>
            <a:off x="5060145" y="1346545"/>
            <a:ext cx="3249683" cy="1801119"/>
            <a:chOff x="5192875" y="1278675"/>
            <a:chExt cx="3347725" cy="1916675"/>
          </a:xfrm>
        </p:grpSpPr>
        <p:sp>
          <p:nvSpPr>
            <p:cNvPr id="262" name="Google Shape;262;p17"/>
            <p:cNvSpPr/>
            <p:nvPr/>
          </p:nvSpPr>
          <p:spPr>
            <a:xfrm>
              <a:off x="5442850" y="1908475"/>
              <a:ext cx="653875" cy="1153850"/>
            </a:xfrm>
            <a:custGeom>
              <a:avLst/>
              <a:gdLst/>
              <a:ahLst/>
              <a:cxnLst/>
              <a:rect l="l" t="t" r="r" b="b"/>
              <a:pathLst>
                <a:path w="26155" h="46154" extrusionOk="0">
                  <a:moveTo>
                    <a:pt x="7950" y="0"/>
                  </a:moveTo>
                  <a:lnTo>
                    <a:pt x="7116" y="192"/>
                  </a:lnTo>
                  <a:lnTo>
                    <a:pt x="6283" y="513"/>
                  </a:lnTo>
                  <a:lnTo>
                    <a:pt x="5514" y="833"/>
                  </a:lnTo>
                  <a:lnTo>
                    <a:pt x="4744" y="1282"/>
                  </a:lnTo>
                  <a:lnTo>
                    <a:pt x="4039" y="1795"/>
                  </a:lnTo>
                  <a:lnTo>
                    <a:pt x="3398" y="2372"/>
                  </a:lnTo>
                  <a:lnTo>
                    <a:pt x="2821" y="3013"/>
                  </a:lnTo>
                  <a:lnTo>
                    <a:pt x="2309" y="3718"/>
                  </a:lnTo>
                  <a:lnTo>
                    <a:pt x="1796" y="4487"/>
                  </a:lnTo>
                  <a:lnTo>
                    <a:pt x="1411" y="5321"/>
                  </a:lnTo>
                  <a:lnTo>
                    <a:pt x="1155" y="6154"/>
                  </a:lnTo>
                  <a:lnTo>
                    <a:pt x="898" y="6987"/>
                  </a:lnTo>
                  <a:lnTo>
                    <a:pt x="834" y="7885"/>
                  </a:lnTo>
                  <a:lnTo>
                    <a:pt x="770" y="8782"/>
                  </a:lnTo>
                  <a:lnTo>
                    <a:pt x="834" y="9680"/>
                  </a:lnTo>
                  <a:lnTo>
                    <a:pt x="1027" y="10577"/>
                  </a:lnTo>
                  <a:lnTo>
                    <a:pt x="1283" y="11539"/>
                  </a:lnTo>
                  <a:lnTo>
                    <a:pt x="1732" y="12500"/>
                  </a:lnTo>
                  <a:lnTo>
                    <a:pt x="2245" y="13398"/>
                  </a:lnTo>
                  <a:lnTo>
                    <a:pt x="2568" y="13865"/>
                  </a:lnTo>
                  <a:lnTo>
                    <a:pt x="2052" y="14423"/>
                  </a:lnTo>
                  <a:lnTo>
                    <a:pt x="1475" y="15385"/>
                  </a:lnTo>
                  <a:lnTo>
                    <a:pt x="898" y="16410"/>
                  </a:lnTo>
                  <a:lnTo>
                    <a:pt x="514" y="17436"/>
                  </a:lnTo>
                  <a:lnTo>
                    <a:pt x="257" y="18526"/>
                  </a:lnTo>
                  <a:lnTo>
                    <a:pt x="65" y="19680"/>
                  </a:lnTo>
                  <a:lnTo>
                    <a:pt x="1" y="20833"/>
                  </a:lnTo>
                  <a:lnTo>
                    <a:pt x="129" y="21923"/>
                  </a:lnTo>
                  <a:lnTo>
                    <a:pt x="321" y="23013"/>
                  </a:lnTo>
                  <a:lnTo>
                    <a:pt x="706" y="24103"/>
                  </a:lnTo>
                  <a:lnTo>
                    <a:pt x="1155" y="25128"/>
                  </a:lnTo>
                  <a:lnTo>
                    <a:pt x="1732" y="26026"/>
                  </a:lnTo>
                  <a:lnTo>
                    <a:pt x="2437" y="26923"/>
                  </a:lnTo>
                  <a:lnTo>
                    <a:pt x="3206" y="27692"/>
                  </a:lnTo>
                  <a:lnTo>
                    <a:pt x="4039" y="28397"/>
                  </a:lnTo>
                  <a:lnTo>
                    <a:pt x="5001" y="29038"/>
                  </a:lnTo>
                  <a:lnTo>
                    <a:pt x="5578" y="29295"/>
                  </a:lnTo>
                  <a:lnTo>
                    <a:pt x="6155" y="29551"/>
                  </a:lnTo>
                  <a:lnTo>
                    <a:pt x="6732" y="29808"/>
                  </a:lnTo>
                  <a:lnTo>
                    <a:pt x="7309" y="30000"/>
                  </a:lnTo>
                  <a:lnTo>
                    <a:pt x="7950" y="30128"/>
                  </a:lnTo>
                  <a:lnTo>
                    <a:pt x="8526" y="30256"/>
                  </a:lnTo>
                  <a:lnTo>
                    <a:pt x="9079" y="30312"/>
                  </a:lnTo>
                  <a:lnTo>
                    <a:pt x="8847" y="30833"/>
                  </a:lnTo>
                  <a:lnTo>
                    <a:pt x="8655" y="31474"/>
                  </a:lnTo>
                  <a:lnTo>
                    <a:pt x="8526" y="32115"/>
                  </a:lnTo>
                  <a:lnTo>
                    <a:pt x="8462" y="32756"/>
                  </a:lnTo>
                  <a:lnTo>
                    <a:pt x="8398" y="33397"/>
                  </a:lnTo>
                  <a:lnTo>
                    <a:pt x="8398" y="34103"/>
                  </a:lnTo>
                  <a:lnTo>
                    <a:pt x="8398" y="34744"/>
                  </a:lnTo>
                  <a:lnTo>
                    <a:pt x="8462" y="35385"/>
                  </a:lnTo>
                  <a:lnTo>
                    <a:pt x="8591" y="36026"/>
                  </a:lnTo>
                  <a:lnTo>
                    <a:pt x="8911" y="37308"/>
                  </a:lnTo>
                  <a:lnTo>
                    <a:pt x="9360" y="38526"/>
                  </a:lnTo>
                  <a:lnTo>
                    <a:pt x="10001" y="39679"/>
                  </a:lnTo>
                  <a:lnTo>
                    <a:pt x="10385" y="40320"/>
                  </a:lnTo>
                  <a:lnTo>
                    <a:pt x="10770" y="40897"/>
                  </a:lnTo>
                  <a:lnTo>
                    <a:pt x="11219" y="41410"/>
                  </a:lnTo>
                  <a:lnTo>
                    <a:pt x="11732" y="41923"/>
                  </a:lnTo>
                  <a:lnTo>
                    <a:pt x="12244" y="42436"/>
                  </a:lnTo>
                  <a:lnTo>
                    <a:pt x="12757" y="42885"/>
                  </a:lnTo>
                  <a:lnTo>
                    <a:pt x="13911" y="43654"/>
                  </a:lnTo>
                  <a:lnTo>
                    <a:pt x="15065" y="44359"/>
                  </a:lnTo>
                  <a:lnTo>
                    <a:pt x="16347" y="44936"/>
                  </a:lnTo>
                  <a:lnTo>
                    <a:pt x="17693" y="45449"/>
                  </a:lnTo>
                  <a:lnTo>
                    <a:pt x="19039" y="45769"/>
                  </a:lnTo>
                  <a:lnTo>
                    <a:pt x="20706" y="46026"/>
                  </a:lnTo>
                  <a:lnTo>
                    <a:pt x="22373" y="46154"/>
                  </a:lnTo>
                  <a:lnTo>
                    <a:pt x="23975" y="46154"/>
                  </a:lnTo>
                  <a:lnTo>
                    <a:pt x="25642" y="46026"/>
                  </a:lnTo>
                  <a:lnTo>
                    <a:pt x="25834" y="45961"/>
                  </a:lnTo>
                  <a:lnTo>
                    <a:pt x="25962" y="45897"/>
                  </a:lnTo>
                  <a:lnTo>
                    <a:pt x="26090" y="45769"/>
                  </a:lnTo>
                  <a:lnTo>
                    <a:pt x="26155" y="45577"/>
                  </a:lnTo>
                  <a:lnTo>
                    <a:pt x="26090" y="45384"/>
                  </a:lnTo>
                  <a:lnTo>
                    <a:pt x="25962" y="45256"/>
                  </a:lnTo>
                  <a:lnTo>
                    <a:pt x="25834" y="45128"/>
                  </a:lnTo>
                  <a:lnTo>
                    <a:pt x="25642" y="45064"/>
                  </a:lnTo>
                  <a:lnTo>
                    <a:pt x="24296" y="45192"/>
                  </a:lnTo>
                  <a:lnTo>
                    <a:pt x="22949" y="45256"/>
                  </a:lnTo>
                  <a:lnTo>
                    <a:pt x="21539" y="45192"/>
                  </a:lnTo>
                  <a:lnTo>
                    <a:pt x="20193" y="45000"/>
                  </a:lnTo>
                  <a:lnTo>
                    <a:pt x="18847" y="44743"/>
                  </a:lnTo>
                  <a:lnTo>
                    <a:pt x="17501" y="44359"/>
                  </a:lnTo>
                  <a:lnTo>
                    <a:pt x="16283" y="43910"/>
                  </a:lnTo>
                  <a:lnTo>
                    <a:pt x="15001" y="43269"/>
                  </a:lnTo>
                  <a:lnTo>
                    <a:pt x="13975" y="42628"/>
                  </a:lnTo>
                  <a:lnTo>
                    <a:pt x="12950" y="41795"/>
                  </a:lnTo>
                  <a:lnTo>
                    <a:pt x="12116" y="40961"/>
                  </a:lnTo>
                  <a:lnTo>
                    <a:pt x="11283" y="39936"/>
                  </a:lnTo>
                  <a:lnTo>
                    <a:pt x="10642" y="38910"/>
                  </a:lnTo>
                  <a:lnTo>
                    <a:pt x="10065" y="37756"/>
                  </a:lnTo>
                  <a:lnTo>
                    <a:pt x="9680" y="36602"/>
                  </a:lnTo>
                  <a:lnTo>
                    <a:pt x="9552" y="35961"/>
                  </a:lnTo>
                  <a:lnTo>
                    <a:pt x="9424" y="35320"/>
                  </a:lnTo>
                  <a:lnTo>
                    <a:pt x="9296" y="34679"/>
                  </a:lnTo>
                  <a:lnTo>
                    <a:pt x="9296" y="34038"/>
                  </a:lnTo>
                  <a:lnTo>
                    <a:pt x="9296" y="33333"/>
                  </a:lnTo>
                  <a:lnTo>
                    <a:pt x="9360" y="32692"/>
                  </a:lnTo>
                  <a:lnTo>
                    <a:pt x="9488" y="31987"/>
                  </a:lnTo>
                  <a:lnTo>
                    <a:pt x="9680" y="31346"/>
                  </a:lnTo>
                  <a:lnTo>
                    <a:pt x="9937" y="30705"/>
                  </a:lnTo>
                  <a:lnTo>
                    <a:pt x="10193" y="30128"/>
                  </a:lnTo>
                  <a:lnTo>
                    <a:pt x="10257" y="29872"/>
                  </a:lnTo>
                  <a:lnTo>
                    <a:pt x="10193" y="29615"/>
                  </a:lnTo>
                  <a:lnTo>
                    <a:pt x="10065" y="29487"/>
                  </a:lnTo>
                  <a:lnTo>
                    <a:pt x="9809" y="29423"/>
                  </a:lnTo>
                  <a:lnTo>
                    <a:pt x="8783" y="29359"/>
                  </a:lnTo>
                  <a:lnTo>
                    <a:pt x="7821" y="29167"/>
                  </a:lnTo>
                  <a:lnTo>
                    <a:pt x="6860" y="28846"/>
                  </a:lnTo>
                  <a:lnTo>
                    <a:pt x="5898" y="28462"/>
                  </a:lnTo>
                  <a:lnTo>
                    <a:pt x="5001" y="27949"/>
                  </a:lnTo>
                  <a:lnTo>
                    <a:pt x="4232" y="27308"/>
                  </a:lnTo>
                  <a:lnTo>
                    <a:pt x="3462" y="26667"/>
                  </a:lnTo>
                  <a:lnTo>
                    <a:pt x="2757" y="25897"/>
                  </a:lnTo>
                  <a:lnTo>
                    <a:pt x="2180" y="25064"/>
                  </a:lnTo>
                  <a:lnTo>
                    <a:pt x="1732" y="24167"/>
                  </a:lnTo>
                  <a:lnTo>
                    <a:pt x="1347" y="23205"/>
                  </a:lnTo>
                  <a:lnTo>
                    <a:pt x="1155" y="22244"/>
                  </a:lnTo>
                  <a:lnTo>
                    <a:pt x="962" y="21218"/>
                  </a:lnTo>
                  <a:lnTo>
                    <a:pt x="962" y="20192"/>
                  </a:lnTo>
                  <a:lnTo>
                    <a:pt x="1091" y="19167"/>
                  </a:lnTo>
                  <a:lnTo>
                    <a:pt x="1283" y="18205"/>
                  </a:lnTo>
                  <a:lnTo>
                    <a:pt x="1668" y="17115"/>
                  </a:lnTo>
                  <a:lnTo>
                    <a:pt x="2116" y="16090"/>
                  </a:lnTo>
                  <a:lnTo>
                    <a:pt x="2757" y="15128"/>
                  </a:lnTo>
                  <a:lnTo>
                    <a:pt x="3078" y="14680"/>
                  </a:lnTo>
                  <a:lnTo>
                    <a:pt x="3462" y="14231"/>
                  </a:lnTo>
                  <a:lnTo>
                    <a:pt x="3591" y="14103"/>
                  </a:lnTo>
                  <a:lnTo>
                    <a:pt x="3655" y="13910"/>
                  </a:lnTo>
                  <a:lnTo>
                    <a:pt x="3591" y="13718"/>
                  </a:lnTo>
                  <a:lnTo>
                    <a:pt x="3462" y="13590"/>
                  </a:lnTo>
                  <a:lnTo>
                    <a:pt x="3014" y="12885"/>
                  </a:lnTo>
                  <a:lnTo>
                    <a:pt x="2629" y="12180"/>
                  </a:lnTo>
                  <a:lnTo>
                    <a:pt x="2245" y="11474"/>
                  </a:lnTo>
                  <a:lnTo>
                    <a:pt x="1988" y="10705"/>
                  </a:lnTo>
                  <a:lnTo>
                    <a:pt x="1860" y="9872"/>
                  </a:lnTo>
                  <a:lnTo>
                    <a:pt x="1732" y="9039"/>
                  </a:lnTo>
                  <a:lnTo>
                    <a:pt x="1732" y="8269"/>
                  </a:lnTo>
                  <a:lnTo>
                    <a:pt x="1796" y="7436"/>
                  </a:lnTo>
                  <a:lnTo>
                    <a:pt x="1924" y="6667"/>
                  </a:lnTo>
                  <a:lnTo>
                    <a:pt x="2180" y="5898"/>
                  </a:lnTo>
                  <a:lnTo>
                    <a:pt x="2501" y="5192"/>
                  </a:lnTo>
                  <a:lnTo>
                    <a:pt x="2886" y="4551"/>
                  </a:lnTo>
                  <a:lnTo>
                    <a:pt x="3270" y="3910"/>
                  </a:lnTo>
                  <a:lnTo>
                    <a:pt x="3783" y="3333"/>
                  </a:lnTo>
                  <a:lnTo>
                    <a:pt x="4360" y="2757"/>
                  </a:lnTo>
                  <a:lnTo>
                    <a:pt x="4937" y="2308"/>
                  </a:lnTo>
                  <a:lnTo>
                    <a:pt x="5706" y="1795"/>
                  </a:lnTo>
                  <a:lnTo>
                    <a:pt x="6475" y="1410"/>
                  </a:lnTo>
                  <a:lnTo>
                    <a:pt x="7309" y="1154"/>
                  </a:lnTo>
                  <a:lnTo>
                    <a:pt x="8206" y="898"/>
                  </a:lnTo>
                  <a:lnTo>
                    <a:pt x="8334" y="833"/>
                  </a:lnTo>
                  <a:lnTo>
                    <a:pt x="8462" y="705"/>
                  </a:lnTo>
                  <a:lnTo>
                    <a:pt x="8526" y="577"/>
                  </a:lnTo>
                  <a:lnTo>
                    <a:pt x="8526" y="385"/>
                  </a:lnTo>
                  <a:lnTo>
                    <a:pt x="8398" y="192"/>
                  </a:lnTo>
                  <a:lnTo>
                    <a:pt x="8334" y="64"/>
                  </a:lnTo>
                  <a:lnTo>
                    <a:pt x="8142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7"/>
            <p:cNvSpPr/>
            <p:nvPr/>
          </p:nvSpPr>
          <p:spPr>
            <a:xfrm>
              <a:off x="5630350" y="1278675"/>
              <a:ext cx="2910250" cy="1791675"/>
            </a:xfrm>
            <a:custGeom>
              <a:avLst/>
              <a:gdLst/>
              <a:ahLst/>
              <a:cxnLst/>
              <a:rect l="l" t="t" r="r" b="b"/>
              <a:pathLst>
                <a:path w="116410" h="71667" extrusionOk="0">
                  <a:moveTo>
                    <a:pt x="69744" y="0"/>
                  </a:moveTo>
                  <a:lnTo>
                    <a:pt x="68782" y="64"/>
                  </a:lnTo>
                  <a:lnTo>
                    <a:pt x="67821" y="192"/>
                  </a:lnTo>
                  <a:lnTo>
                    <a:pt x="66859" y="321"/>
                  </a:lnTo>
                  <a:lnTo>
                    <a:pt x="65898" y="577"/>
                  </a:lnTo>
                  <a:lnTo>
                    <a:pt x="65000" y="833"/>
                  </a:lnTo>
                  <a:lnTo>
                    <a:pt x="64039" y="1090"/>
                  </a:lnTo>
                  <a:lnTo>
                    <a:pt x="63141" y="1474"/>
                  </a:lnTo>
                  <a:lnTo>
                    <a:pt x="62244" y="1859"/>
                  </a:lnTo>
                  <a:lnTo>
                    <a:pt x="61346" y="2308"/>
                  </a:lnTo>
                  <a:lnTo>
                    <a:pt x="60513" y="2756"/>
                  </a:lnTo>
                  <a:lnTo>
                    <a:pt x="59680" y="3269"/>
                  </a:lnTo>
                  <a:lnTo>
                    <a:pt x="58718" y="3910"/>
                  </a:lnTo>
                  <a:lnTo>
                    <a:pt x="57821" y="4615"/>
                  </a:lnTo>
                  <a:lnTo>
                    <a:pt x="56923" y="5320"/>
                  </a:lnTo>
                  <a:lnTo>
                    <a:pt x="56090" y="6090"/>
                  </a:lnTo>
                  <a:lnTo>
                    <a:pt x="55257" y="6923"/>
                  </a:lnTo>
                  <a:lnTo>
                    <a:pt x="54488" y="7692"/>
                  </a:lnTo>
                  <a:lnTo>
                    <a:pt x="53718" y="8590"/>
                  </a:lnTo>
                  <a:lnTo>
                    <a:pt x="53430" y="8957"/>
                  </a:lnTo>
                  <a:lnTo>
                    <a:pt x="53141" y="8590"/>
                  </a:lnTo>
                  <a:lnTo>
                    <a:pt x="52308" y="7756"/>
                  </a:lnTo>
                  <a:lnTo>
                    <a:pt x="51475" y="6987"/>
                  </a:lnTo>
                  <a:lnTo>
                    <a:pt x="50513" y="6282"/>
                  </a:lnTo>
                  <a:lnTo>
                    <a:pt x="49552" y="5705"/>
                  </a:lnTo>
                  <a:lnTo>
                    <a:pt x="48590" y="5192"/>
                  </a:lnTo>
                  <a:lnTo>
                    <a:pt x="47500" y="4808"/>
                  </a:lnTo>
                  <a:lnTo>
                    <a:pt x="46475" y="4487"/>
                  </a:lnTo>
                  <a:lnTo>
                    <a:pt x="45385" y="4231"/>
                  </a:lnTo>
                  <a:lnTo>
                    <a:pt x="44231" y="4103"/>
                  </a:lnTo>
                  <a:lnTo>
                    <a:pt x="43141" y="4038"/>
                  </a:lnTo>
                  <a:lnTo>
                    <a:pt x="41988" y="4038"/>
                  </a:lnTo>
                  <a:lnTo>
                    <a:pt x="40898" y="4167"/>
                  </a:lnTo>
                  <a:lnTo>
                    <a:pt x="39744" y="4423"/>
                  </a:lnTo>
                  <a:lnTo>
                    <a:pt x="38654" y="4744"/>
                  </a:lnTo>
                  <a:lnTo>
                    <a:pt x="37565" y="5192"/>
                  </a:lnTo>
                  <a:lnTo>
                    <a:pt x="36347" y="5769"/>
                  </a:lnTo>
                  <a:lnTo>
                    <a:pt x="35257" y="6538"/>
                  </a:lnTo>
                  <a:lnTo>
                    <a:pt x="34231" y="7372"/>
                  </a:lnTo>
                  <a:lnTo>
                    <a:pt x="33550" y="8007"/>
                  </a:lnTo>
                  <a:lnTo>
                    <a:pt x="32885" y="7564"/>
                  </a:lnTo>
                  <a:lnTo>
                    <a:pt x="31860" y="6923"/>
                  </a:lnTo>
                  <a:lnTo>
                    <a:pt x="30834" y="6410"/>
                  </a:lnTo>
                  <a:lnTo>
                    <a:pt x="29808" y="5897"/>
                  </a:lnTo>
                  <a:lnTo>
                    <a:pt x="28719" y="5513"/>
                  </a:lnTo>
                  <a:lnTo>
                    <a:pt x="27629" y="5128"/>
                  </a:lnTo>
                  <a:lnTo>
                    <a:pt x="26475" y="4808"/>
                  </a:lnTo>
                  <a:lnTo>
                    <a:pt x="25385" y="4551"/>
                  </a:lnTo>
                  <a:lnTo>
                    <a:pt x="24231" y="4359"/>
                  </a:lnTo>
                  <a:lnTo>
                    <a:pt x="23078" y="4231"/>
                  </a:lnTo>
                  <a:lnTo>
                    <a:pt x="21924" y="4167"/>
                  </a:lnTo>
                  <a:lnTo>
                    <a:pt x="20770" y="4167"/>
                  </a:lnTo>
                  <a:lnTo>
                    <a:pt x="19616" y="4231"/>
                  </a:lnTo>
                  <a:lnTo>
                    <a:pt x="18462" y="4295"/>
                  </a:lnTo>
                  <a:lnTo>
                    <a:pt x="17308" y="4487"/>
                  </a:lnTo>
                  <a:lnTo>
                    <a:pt x="16155" y="4744"/>
                  </a:lnTo>
                  <a:lnTo>
                    <a:pt x="15065" y="5000"/>
                  </a:lnTo>
                  <a:lnTo>
                    <a:pt x="13975" y="5385"/>
                  </a:lnTo>
                  <a:lnTo>
                    <a:pt x="12949" y="5769"/>
                  </a:lnTo>
                  <a:lnTo>
                    <a:pt x="11924" y="6282"/>
                  </a:lnTo>
                  <a:lnTo>
                    <a:pt x="10898" y="6795"/>
                  </a:lnTo>
                  <a:lnTo>
                    <a:pt x="9937" y="7372"/>
                  </a:lnTo>
                  <a:lnTo>
                    <a:pt x="9039" y="8013"/>
                  </a:lnTo>
                  <a:lnTo>
                    <a:pt x="8142" y="8654"/>
                  </a:lnTo>
                  <a:lnTo>
                    <a:pt x="7308" y="9423"/>
                  </a:lnTo>
                  <a:lnTo>
                    <a:pt x="6475" y="10192"/>
                  </a:lnTo>
                  <a:lnTo>
                    <a:pt x="5706" y="10961"/>
                  </a:lnTo>
                  <a:lnTo>
                    <a:pt x="4937" y="11795"/>
                  </a:lnTo>
                  <a:lnTo>
                    <a:pt x="4232" y="12692"/>
                  </a:lnTo>
                  <a:lnTo>
                    <a:pt x="3591" y="13654"/>
                  </a:lnTo>
                  <a:lnTo>
                    <a:pt x="3014" y="14615"/>
                  </a:lnTo>
                  <a:lnTo>
                    <a:pt x="2437" y="15577"/>
                  </a:lnTo>
                  <a:lnTo>
                    <a:pt x="1924" y="16731"/>
                  </a:lnTo>
                  <a:lnTo>
                    <a:pt x="1411" y="17885"/>
                  </a:lnTo>
                  <a:lnTo>
                    <a:pt x="1026" y="19038"/>
                  </a:lnTo>
                  <a:lnTo>
                    <a:pt x="706" y="20256"/>
                  </a:lnTo>
                  <a:lnTo>
                    <a:pt x="385" y="21474"/>
                  </a:lnTo>
                  <a:lnTo>
                    <a:pt x="193" y="22692"/>
                  </a:lnTo>
                  <a:lnTo>
                    <a:pt x="65" y="23974"/>
                  </a:lnTo>
                  <a:lnTo>
                    <a:pt x="1" y="25192"/>
                  </a:lnTo>
                  <a:lnTo>
                    <a:pt x="65" y="25449"/>
                  </a:lnTo>
                  <a:lnTo>
                    <a:pt x="193" y="25577"/>
                  </a:lnTo>
                  <a:lnTo>
                    <a:pt x="321" y="25641"/>
                  </a:lnTo>
                  <a:lnTo>
                    <a:pt x="514" y="25705"/>
                  </a:lnTo>
                  <a:lnTo>
                    <a:pt x="642" y="25641"/>
                  </a:lnTo>
                  <a:lnTo>
                    <a:pt x="834" y="25577"/>
                  </a:lnTo>
                  <a:lnTo>
                    <a:pt x="962" y="25449"/>
                  </a:lnTo>
                  <a:lnTo>
                    <a:pt x="962" y="25192"/>
                  </a:lnTo>
                  <a:lnTo>
                    <a:pt x="1026" y="24167"/>
                  </a:lnTo>
                  <a:lnTo>
                    <a:pt x="1091" y="23077"/>
                  </a:lnTo>
                  <a:lnTo>
                    <a:pt x="1283" y="22051"/>
                  </a:lnTo>
                  <a:lnTo>
                    <a:pt x="1475" y="20961"/>
                  </a:lnTo>
                  <a:lnTo>
                    <a:pt x="1732" y="19936"/>
                  </a:lnTo>
                  <a:lnTo>
                    <a:pt x="2052" y="18910"/>
                  </a:lnTo>
                  <a:lnTo>
                    <a:pt x="2437" y="17885"/>
                  </a:lnTo>
                  <a:lnTo>
                    <a:pt x="2885" y="16923"/>
                  </a:lnTo>
                  <a:lnTo>
                    <a:pt x="3334" y="15961"/>
                  </a:lnTo>
                  <a:lnTo>
                    <a:pt x="3847" y="15064"/>
                  </a:lnTo>
                  <a:lnTo>
                    <a:pt x="4424" y="14102"/>
                  </a:lnTo>
                  <a:lnTo>
                    <a:pt x="5001" y="13269"/>
                  </a:lnTo>
                  <a:lnTo>
                    <a:pt x="5706" y="12436"/>
                  </a:lnTo>
                  <a:lnTo>
                    <a:pt x="6411" y="11602"/>
                  </a:lnTo>
                  <a:lnTo>
                    <a:pt x="7116" y="10833"/>
                  </a:lnTo>
                  <a:lnTo>
                    <a:pt x="7885" y="10064"/>
                  </a:lnTo>
                  <a:lnTo>
                    <a:pt x="8719" y="9359"/>
                  </a:lnTo>
                  <a:lnTo>
                    <a:pt x="9616" y="8718"/>
                  </a:lnTo>
                  <a:lnTo>
                    <a:pt x="10514" y="8077"/>
                  </a:lnTo>
                  <a:lnTo>
                    <a:pt x="11475" y="7564"/>
                  </a:lnTo>
                  <a:lnTo>
                    <a:pt x="12437" y="7051"/>
                  </a:lnTo>
                  <a:lnTo>
                    <a:pt x="13398" y="6603"/>
                  </a:lnTo>
                  <a:lnTo>
                    <a:pt x="14424" y="6218"/>
                  </a:lnTo>
                  <a:lnTo>
                    <a:pt x="15449" y="5897"/>
                  </a:lnTo>
                  <a:lnTo>
                    <a:pt x="16539" y="5641"/>
                  </a:lnTo>
                  <a:lnTo>
                    <a:pt x="17565" y="5385"/>
                  </a:lnTo>
                  <a:lnTo>
                    <a:pt x="18655" y="5256"/>
                  </a:lnTo>
                  <a:lnTo>
                    <a:pt x="19744" y="5128"/>
                  </a:lnTo>
                  <a:lnTo>
                    <a:pt x="20834" y="5064"/>
                  </a:lnTo>
                  <a:lnTo>
                    <a:pt x="21924" y="5128"/>
                  </a:lnTo>
                  <a:lnTo>
                    <a:pt x="23013" y="5192"/>
                  </a:lnTo>
                  <a:lnTo>
                    <a:pt x="24103" y="5320"/>
                  </a:lnTo>
                  <a:lnTo>
                    <a:pt x="25385" y="5513"/>
                  </a:lnTo>
                  <a:lnTo>
                    <a:pt x="26603" y="5769"/>
                  </a:lnTo>
                  <a:lnTo>
                    <a:pt x="27821" y="6154"/>
                  </a:lnTo>
                  <a:lnTo>
                    <a:pt x="28975" y="6603"/>
                  </a:lnTo>
                  <a:lnTo>
                    <a:pt x="30129" y="7115"/>
                  </a:lnTo>
                  <a:lnTo>
                    <a:pt x="31219" y="7692"/>
                  </a:lnTo>
                  <a:lnTo>
                    <a:pt x="32308" y="8333"/>
                  </a:lnTo>
                  <a:lnTo>
                    <a:pt x="33334" y="9038"/>
                  </a:lnTo>
                  <a:lnTo>
                    <a:pt x="33462" y="9103"/>
                  </a:lnTo>
                  <a:lnTo>
                    <a:pt x="33654" y="9103"/>
                  </a:lnTo>
                  <a:lnTo>
                    <a:pt x="33783" y="9038"/>
                  </a:lnTo>
                  <a:lnTo>
                    <a:pt x="33911" y="8974"/>
                  </a:lnTo>
                  <a:lnTo>
                    <a:pt x="34424" y="8461"/>
                  </a:lnTo>
                  <a:lnTo>
                    <a:pt x="34936" y="8013"/>
                  </a:lnTo>
                  <a:lnTo>
                    <a:pt x="36026" y="7115"/>
                  </a:lnTo>
                  <a:lnTo>
                    <a:pt x="37180" y="6410"/>
                  </a:lnTo>
                  <a:lnTo>
                    <a:pt x="38462" y="5833"/>
                  </a:lnTo>
                  <a:lnTo>
                    <a:pt x="39744" y="5385"/>
                  </a:lnTo>
                  <a:lnTo>
                    <a:pt x="41090" y="5064"/>
                  </a:lnTo>
                  <a:lnTo>
                    <a:pt x="41795" y="5000"/>
                  </a:lnTo>
                  <a:lnTo>
                    <a:pt x="42500" y="4936"/>
                  </a:lnTo>
                  <a:lnTo>
                    <a:pt x="43847" y="4936"/>
                  </a:lnTo>
                  <a:lnTo>
                    <a:pt x="44552" y="5000"/>
                  </a:lnTo>
                  <a:lnTo>
                    <a:pt x="45193" y="5128"/>
                  </a:lnTo>
                  <a:lnTo>
                    <a:pt x="46539" y="5385"/>
                  </a:lnTo>
                  <a:lnTo>
                    <a:pt x="47757" y="5833"/>
                  </a:lnTo>
                  <a:lnTo>
                    <a:pt x="48975" y="6474"/>
                  </a:lnTo>
                  <a:lnTo>
                    <a:pt x="50129" y="7179"/>
                  </a:lnTo>
                  <a:lnTo>
                    <a:pt x="51218" y="8013"/>
                  </a:lnTo>
                  <a:lnTo>
                    <a:pt x="52180" y="8910"/>
                  </a:lnTo>
                  <a:lnTo>
                    <a:pt x="53013" y="9936"/>
                  </a:lnTo>
                  <a:lnTo>
                    <a:pt x="53205" y="10128"/>
                  </a:lnTo>
                  <a:lnTo>
                    <a:pt x="53462" y="10192"/>
                  </a:lnTo>
                  <a:lnTo>
                    <a:pt x="53654" y="10128"/>
                  </a:lnTo>
                  <a:lnTo>
                    <a:pt x="53847" y="9936"/>
                  </a:lnTo>
                  <a:lnTo>
                    <a:pt x="55064" y="8461"/>
                  </a:lnTo>
                  <a:lnTo>
                    <a:pt x="56411" y="7115"/>
                  </a:lnTo>
                  <a:lnTo>
                    <a:pt x="57821" y="5833"/>
                  </a:lnTo>
                  <a:lnTo>
                    <a:pt x="58590" y="5192"/>
                  </a:lnTo>
                  <a:lnTo>
                    <a:pt x="59359" y="4615"/>
                  </a:lnTo>
                  <a:lnTo>
                    <a:pt x="60128" y="4103"/>
                  </a:lnTo>
                  <a:lnTo>
                    <a:pt x="60962" y="3590"/>
                  </a:lnTo>
                  <a:lnTo>
                    <a:pt x="61795" y="3141"/>
                  </a:lnTo>
                  <a:lnTo>
                    <a:pt x="62628" y="2692"/>
                  </a:lnTo>
                  <a:lnTo>
                    <a:pt x="63526" y="2308"/>
                  </a:lnTo>
                  <a:lnTo>
                    <a:pt x="64423" y="1987"/>
                  </a:lnTo>
                  <a:lnTo>
                    <a:pt x="65321" y="1667"/>
                  </a:lnTo>
                  <a:lnTo>
                    <a:pt x="66282" y="1410"/>
                  </a:lnTo>
                  <a:lnTo>
                    <a:pt x="67116" y="1218"/>
                  </a:lnTo>
                  <a:lnTo>
                    <a:pt x="68013" y="1090"/>
                  </a:lnTo>
                  <a:lnTo>
                    <a:pt x="68846" y="1026"/>
                  </a:lnTo>
                  <a:lnTo>
                    <a:pt x="69744" y="962"/>
                  </a:lnTo>
                  <a:lnTo>
                    <a:pt x="70641" y="962"/>
                  </a:lnTo>
                  <a:lnTo>
                    <a:pt x="71539" y="1026"/>
                  </a:lnTo>
                  <a:lnTo>
                    <a:pt x="72372" y="1090"/>
                  </a:lnTo>
                  <a:lnTo>
                    <a:pt x="73269" y="1282"/>
                  </a:lnTo>
                  <a:lnTo>
                    <a:pt x="74103" y="1474"/>
                  </a:lnTo>
                  <a:lnTo>
                    <a:pt x="74936" y="1731"/>
                  </a:lnTo>
                  <a:lnTo>
                    <a:pt x="75769" y="1987"/>
                  </a:lnTo>
                  <a:lnTo>
                    <a:pt x="76603" y="2308"/>
                  </a:lnTo>
                  <a:lnTo>
                    <a:pt x="77372" y="2692"/>
                  </a:lnTo>
                  <a:lnTo>
                    <a:pt x="78141" y="3141"/>
                  </a:lnTo>
                  <a:lnTo>
                    <a:pt x="78910" y="3654"/>
                  </a:lnTo>
                  <a:lnTo>
                    <a:pt x="79615" y="4167"/>
                  </a:lnTo>
                  <a:lnTo>
                    <a:pt x="80321" y="4744"/>
                  </a:lnTo>
                  <a:lnTo>
                    <a:pt x="81026" y="5449"/>
                  </a:lnTo>
                  <a:lnTo>
                    <a:pt x="81667" y="6154"/>
                  </a:lnTo>
                  <a:lnTo>
                    <a:pt x="82244" y="6859"/>
                  </a:lnTo>
                  <a:lnTo>
                    <a:pt x="82756" y="7692"/>
                  </a:lnTo>
                  <a:lnTo>
                    <a:pt x="83205" y="8526"/>
                  </a:lnTo>
                  <a:lnTo>
                    <a:pt x="83590" y="9359"/>
                  </a:lnTo>
                  <a:lnTo>
                    <a:pt x="83910" y="10256"/>
                  </a:lnTo>
                  <a:lnTo>
                    <a:pt x="83974" y="10449"/>
                  </a:lnTo>
                  <a:lnTo>
                    <a:pt x="84167" y="10513"/>
                  </a:lnTo>
                  <a:lnTo>
                    <a:pt x="84295" y="10577"/>
                  </a:lnTo>
                  <a:lnTo>
                    <a:pt x="84487" y="10577"/>
                  </a:lnTo>
                  <a:lnTo>
                    <a:pt x="87821" y="9744"/>
                  </a:lnTo>
                  <a:lnTo>
                    <a:pt x="89487" y="9359"/>
                  </a:lnTo>
                  <a:lnTo>
                    <a:pt x="91218" y="8974"/>
                  </a:lnTo>
                  <a:lnTo>
                    <a:pt x="92949" y="8718"/>
                  </a:lnTo>
                  <a:lnTo>
                    <a:pt x="94679" y="8590"/>
                  </a:lnTo>
                  <a:lnTo>
                    <a:pt x="96346" y="8590"/>
                  </a:lnTo>
                  <a:lnTo>
                    <a:pt x="97244" y="8654"/>
                  </a:lnTo>
                  <a:lnTo>
                    <a:pt x="98077" y="8782"/>
                  </a:lnTo>
                  <a:lnTo>
                    <a:pt x="98846" y="8974"/>
                  </a:lnTo>
                  <a:lnTo>
                    <a:pt x="99615" y="9167"/>
                  </a:lnTo>
                  <a:lnTo>
                    <a:pt x="100385" y="9487"/>
                  </a:lnTo>
                  <a:lnTo>
                    <a:pt x="101154" y="9808"/>
                  </a:lnTo>
                  <a:lnTo>
                    <a:pt x="101859" y="10192"/>
                  </a:lnTo>
                  <a:lnTo>
                    <a:pt x="102564" y="10577"/>
                  </a:lnTo>
                  <a:lnTo>
                    <a:pt x="103205" y="11090"/>
                  </a:lnTo>
                  <a:lnTo>
                    <a:pt x="103782" y="11602"/>
                  </a:lnTo>
                  <a:lnTo>
                    <a:pt x="104359" y="12179"/>
                  </a:lnTo>
                  <a:lnTo>
                    <a:pt x="104872" y="12756"/>
                  </a:lnTo>
                  <a:lnTo>
                    <a:pt x="105384" y="13333"/>
                  </a:lnTo>
                  <a:lnTo>
                    <a:pt x="105897" y="14038"/>
                  </a:lnTo>
                  <a:lnTo>
                    <a:pt x="106731" y="15385"/>
                  </a:lnTo>
                  <a:lnTo>
                    <a:pt x="107436" y="16795"/>
                  </a:lnTo>
                  <a:lnTo>
                    <a:pt x="107756" y="17500"/>
                  </a:lnTo>
                  <a:lnTo>
                    <a:pt x="108013" y="18333"/>
                  </a:lnTo>
                  <a:lnTo>
                    <a:pt x="108205" y="19231"/>
                  </a:lnTo>
                  <a:lnTo>
                    <a:pt x="108269" y="20064"/>
                  </a:lnTo>
                  <a:lnTo>
                    <a:pt x="108205" y="20513"/>
                  </a:lnTo>
                  <a:lnTo>
                    <a:pt x="108205" y="20897"/>
                  </a:lnTo>
                  <a:lnTo>
                    <a:pt x="108077" y="21282"/>
                  </a:lnTo>
                  <a:lnTo>
                    <a:pt x="107884" y="21667"/>
                  </a:lnTo>
                  <a:lnTo>
                    <a:pt x="107692" y="21987"/>
                  </a:lnTo>
                  <a:lnTo>
                    <a:pt x="107436" y="22308"/>
                  </a:lnTo>
                  <a:lnTo>
                    <a:pt x="107115" y="22564"/>
                  </a:lnTo>
                  <a:lnTo>
                    <a:pt x="106667" y="22820"/>
                  </a:lnTo>
                  <a:lnTo>
                    <a:pt x="106538" y="22884"/>
                  </a:lnTo>
                  <a:lnTo>
                    <a:pt x="106474" y="23013"/>
                  </a:lnTo>
                  <a:lnTo>
                    <a:pt x="106474" y="23141"/>
                  </a:lnTo>
                  <a:lnTo>
                    <a:pt x="106474" y="23269"/>
                  </a:lnTo>
                  <a:lnTo>
                    <a:pt x="106602" y="23525"/>
                  </a:lnTo>
                  <a:lnTo>
                    <a:pt x="106795" y="23718"/>
                  </a:lnTo>
                  <a:lnTo>
                    <a:pt x="107500" y="24038"/>
                  </a:lnTo>
                  <a:lnTo>
                    <a:pt x="108205" y="24359"/>
                  </a:lnTo>
                  <a:lnTo>
                    <a:pt x="108910" y="24808"/>
                  </a:lnTo>
                  <a:lnTo>
                    <a:pt x="109551" y="25256"/>
                  </a:lnTo>
                  <a:lnTo>
                    <a:pt x="110192" y="25705"/>
                  </a:lnTo>
                  <a:lnTo>
                    <a:pt x="110769" y="26218"/>
                  </a:lnTo>
                  <a:lnTo>
                    <a:pt x="111346" y="26795"/>
                  </a:lnTo>
                  <a:lnTo>
                    <a:pt x="111859" y="27372"/>
                  </a:lnTo>
                  <a:lnTo>
                    <a:pt x="112372" y="27949"/>
                  </a:lnTo>
                  <a:lnTo>
                    <a:pt x="112820" y="28590"/>
                  </a:lnTo>
                  <a:lnTo>
                    <a:pt x="113269" y="29231"/>
                  </a:lnTo>
                  <a:lnTo>
                    <a:pt x="113718" y="29936"/>
                  </a:lnTo>
                  <a:lnTo>
                    <a:pt x="114038" y="30641"/>
                  </a:lnTo>
                  <a:lnTo>
                    <a:pt x="114359" y="31346"/>
                  </a:lnTo>
                  <a:lnTo>
                    <a:pt x="114679" y="32115"/>
                  </a:lnTo>
                  <a:lnTo>
                    <a:pt x="114936" y="32820"/>
                  </a:lnTo>
                  <a:lnTo>
                    <a:pt x="115128" y="33590"/>
                  </a:lnTo>
                  <a:lnTo>
                    <a:pt x="115320" y="34359"/>
                  </a:lnTo>
                  <a:lnTo>
                    <a:pt x="115384" y="35192"/>
                  </a:lnTo>
                  <a:lnTo>
                    <a:pt x="115448" y="35961"/>
                  </a:lnTo>
                  <a:lnTo>
                    <a:pt x="115513" y="36731"/>
                  </a:lnTo>
                  <a:lnTo>
                    <a:pt x="115448" y="37564"/>
                  </a:lnTo>
                  <a:lnTo>
                    <a:pt x="115384" y="38333"/>
                  </a:lnTo>
                  <a:lnTo>
                    <a:pt x="115256" y="39102"/>
                  </a:lnTo>
                  <a:lnTo>
                    <a:pt x="115128" y="39872"/>
                  </a:lnTo>
                  <a:lnTo>
                    <a:pt x="114936" y="40641"/>
                  </a:lnTo>
                  <a:lnTo>
                    <a:pt x="114679" y="41346"/>
                  </a:lnTo>
                  <a:lnTo>
                    <a:pt x="114423" y="42115"/>
                  </a:lnTo>
                  <a:lnTo>
                    <a:pt x="114038" y="42820"/>
                  </a:lnTo>
                  <a:lnTo>
                    <a:pt x="113718" y="43525"/>
                  </a:lnTo>
                  <a:lnTo>
                    <a:pt x="113333" y="44231"/>
                  </a:lnTo>
                  <a:lnTo>
                    <a:pt x="112884" y="44872"/>
                  </a:lnTo>
                  <a:lnTo>
                    <a:pt x="112307" y="45641"/>
                  </a:lnTo>
                  <a:lnTo>
                    <a:pt x="111731" y="46282"/>
                  </a:lnTo>
                  <a:lnTo>
                    <a:pt x="111090" y="46923"/>
                  </a:lnTo>
                  <a:lnTo>
                    <a:pt x="110449" y="47564"/>
                  </a:lnTo>
                  <a:lnTo>
                    <a:pt x="109743" y="48141"/>
                  </a:lnTo>
                  <a:lnTo>
                    <a:pt x="108974" y="48654"/>
                  </a:lnTo>
                  <a:lnTo>
                    <a:pt x="108205" y="49102"/>
                  </a:lnTo>
                  <a:lnTo>
                    <a:pt x="107436" y="49551"/>
                  </a:lnTo>
                  <a:lnTo>
                    <a:pt x="107243" y="49679"/>
                  </a:lnTo>
                  <a:lnTo>
                    <a:pt x="107179" y="49871"/>
                  </a:lnTo>
                  <a:lnTo>
                    <a:pt x="107243" y="50064"/>
                  </a:lnTo>
                  <a:lnTo>
                    <a:pt x="107308" y="50256"/>
                  </a:lnTo>
                  <a:lnTo>
                    <a:pt x="107628" y="50641"/>
                  </a:lnTo>
                  <a:lnTo>
                    <a:pt x="107949" y="51089"/>
                  </a:lnTo>
                  <a:lnTo>
                    <a:pt x="108141" y="51474"/>
                  </a:lnTo>
                  <a:lnTo>
                    <a:pt x="108333" y="51923"/>
                  </a:lnTo>
                  <a:lnTo>
                    <a:pt x="108654" y="52884"/>
                  </a:lnTo>
                  <a:lnTo>
                    <a:pt x="108846" y="53782"/>
                  </a:lnTo>
                  <a:lnTo>
                    <a:pt x="108910" y="54807"/>
                  </a:lnTo>
                  <a:lnTo>
                    <a:pt x="108846" y="55769"/>
                  </a:lnTo>
                  <a:lnTo>
                    <a:pt x="108654" y="56730"/>
                  </a:lnTo>
                  <a:lnTo>
                    <a:pt x="108397" y="57692"/>
                  </a:lnTo>
                  <a:lnTo>
                    <a:pt x="108013" y="58653"/>
                  </a:lnTo>
                  <a:lnTo>
                    <a:pt x="107500" y="59551"/>
                  </a:lnTo>
                  <a:lnTo>
                    <a:pt x="106923" y="60448"/>
                  </a:lnTo>
                  <a:lnTo>
                    <a:pt x="106218" y="61282"/>
                  </a:lnTo>
                  <a:lnTo>
                    <a:pt x="105513" y="62051"/>
                  </a:lnTo>
                  <a:lnTo>
                    <a:pt x="104743" y="62820"/>
                  </a:lnTo>
                  <a:lnTo>
                    <a:pt x="103974" y="63525"/>
                  </a:lnTo>
                  <a:lnTo>
                    <a:pt x="103141" y="64166"/>
                  </a:lnTo>
                  <a:lnTo>
                    <a:pt x="101410" y="65384"/>
                  </a:lnTo>
                  <a:lnTo>
                    <a:pt x="99551" y="66538"/>
                  </a:lnTo>
                  <a:lnTo>
                    <a:pt x="97628" y="67500"/>
                  </a:lnTo>
                  <a:lnTo>
                    <a:pt x="95705" y="68397"/>
                  </a:lnTo>
                  <a:lnTo>
                    <a:pt x="93654" y="69102"/>
                  </a:lnTo>
                  <a:lnTo>
                    <a:pt x="91603" y="69743"/>
                  </a:lnTo>
                  <a:lnTo>
                    <a:pt x="89487" y="70192"/>
                  </a:lnTo>
                  <a:lnTo>
                    <a:pt x="87372" y="70512"/>
                  </a:lnTo>
                  <a:lnTo>
                    <a:pt x="86154" y="70641"/>
                  </a:lnTo>
                  <a:lnTo>
                    <a:pt x="84936" y="70705"/>
                  </a:lnTo>
                  <a:lnTo>
                    <a:pt x="82500" y="70705"/>
                  </a:lnTo>
                  <a:lnTo>
                    <a:pt x="81282" y="70641"/>
                  </a:lnTo>
                  <a:lnTo>
                    <a:pt x="80064" y="70512"/>
                  </a:lnTo>
                  <a:lnTo>
                    <a:pt x="78910" y="70384"/>
                  </a:lnTo>
                  <a:lnTo>
                    <a:pt x="77692" y="70192"/>
                  </a:lnTo>
                  <a:lnTo>
                    <a:pt x="77500" y="70192"/>
                  </a:lnTo>
                  <a:lnTo>
                    <a:pt x="77308" y="70256"/>
                  </a:lnTo>
                  <a:lnTo>
                    <a:pt x="77180" y="70384"/>
                  </a:lnTo>
                  <a:lnTo>
                    <a:pt x="77116" y="70576"/>
                  </a:lnTo>
                  <a:lnTo>
                    <a:pt x="77116" y="70705"/>
                  </a:lnTo>
                  <a:lnTo>
                    <a:pt x="77116" y="70897"/>
                  </a:lnTo>
                  <a:lnTo>
                    <a:pt x="77244" y="71025"/>
                  </a:lnTo>
                  <a:lnTo>
                    <a:pt x="77436" y="71089"/>
                  </a:lnTo>
                  <a:lnTo>
                    <a:pt x="78590" y="71282"/>
                  </a:lnTo>
                  <a:lnTo>
                    <a:pt x="79744" y="71410"/>
                  </a:lnTo>
                  <a:lnTo>
                    <a:pt x="80833" y="71538"/>
                  </a:lnTo>
                  <a:lnTo>
                    <a:pt x="81987" y="71602"/>
                  </a:lnTo>
                  <a:lnTo>
                    <a:pt x="83141" y="71666"/>
                  </a:lnTo>
                  <a:lnTo>
                    <a:pt x="84295" y="71666"/>
                  </a:lnTo>
                  <a:lnTo>
                    <a:pt x="85449" y="71602"/>
                  </a:lnTo>
                  <a:lnTo>
                    <a:pt x="86603" y="71538"/>
                  </a:lnTo>
                  <a:lnTo>
                    <a:pt x="87756" y="71410"/>
                  </a:lnTo>
                  <a:lnTo>
                    <a:pt x="88910" y="71218"/>
                  </a:lnTo>
                  <a:lnTo>
                    <a:pt x="90064" y="71025"/>
                  </a:lnTo>
                  <a:lnTo>
                    <a:pt x="91154" y="70769"/>
                  </a:lnTo>
                  <a:lnTo>
                    <a:pt x="92308" y="70512"/>
                  </a:lnTo>
                  <a:lnTo>
                    <a:pt x="93397" y="70192"/>
                  </a:lnTo>
                  <a:lnTo>
                    <a:pt x="94487" y="69807"/>
                  </a:lnTo>
                  <a:lnTo>
                    <a:pt x="95577" y="69423"/>
                  </a:lnTo>
                  <a:lnTo>
                    <a:pt x="96667" y="68974"/>
                  </a:lnTo>
                  <a:lnTo>
                    <a:pt x="97692" y="68525"/>
                  </a:lnTo>
                  <a:lnTo>
                    <a:pt x="98718" y="68012"/>
                  </a:lnTo>
                  <a:lnTo>
                    <a:pt x="99744" y="67500"/>
                  </a:lnTo>
                  <a:lnTo>
                    <a:pt x="100769" y="66923"/>
                  </a:lnTo>
                  <a:lnTo>
                    <a:pt x="101731" y="66282"/>
                  </a:lnTo>
                  <a:lnTo>
                    <a:pt x="102692" y="65641"/>
                  </a:lnTo>
                  <a:lnTo>
                    <a:pt x="103590" y="65000"/>
                  </a:lnTo>
                  <a:lnTo>
                    <a:pt x="104487" y="64294"/>
                  </a:lnTo>
                  <a:lnTo>
                    <a:pt x="105320" y="63589"/>
                  </a:lnTo>
                  <a:lnTo>
                    <a:pt x="106090" y="62820"/>
                  </a:lnTo>
                  <a:lnTo>
                    <a:pt x="106859" y="61987"/>
                  </a:lnTo>
                  <a:lnTo>
                    <a:pt x="107564" y="61153"/>
                  </a:lnTo>
                  <a:lnTo>
                    <a:pt x="108205" y="60192"/>
                  </a:lnTo>
                  <a:lnTo>
                    <a:pt x="108718" y="59230"/>
                  </a:lnTo>
                  <a:lnTo>
                    <a:pt x="109166" y="58269"/>
                  </a:lnTo>
                  <a:lnTo>
                    <a:pt x="109551" y="57179"/>
                  </a:lnTo>
                  <a:lnTo>
                    <a:pt x="109743" y="56025"/>
                  </a:lnTo>
                  <a:lnTo>
                    <a:pt x="109872" y="54871"/>
                  </a:lnTo>
                  <a:lnTo>
                    <a:pt x="109808" y="53718"/>
                  </a:lnTo>
                  <a:lnTo>
                    <a:pt x="109679" y="53205"/>
                  </a:lnTo>
                  <a:lnTo>
                    <a:pt x="109551" y="52628"/>
                  </a:lnTo>
                  <a:lnTo>
                    <a:pt x="109423" y="52051"/>
                  </a:lnTo>
                  <a:lnTo>
                    <a:pt x="109231" y="51538"/>
                  </a:lnTo>
                  <a:lnTo>
                    <a:pt x="108974" y="51025"/>
                  </a:lnTo>
                  <a:lnTo>
                    <a:pt x="108654" y="50513"/>
                  </a:lnTo>
                  <a:lnTo>
                    <a:pt x="108350" y="50087"/>
                  </a:lnTo>
                  <a:lnTo>
                    <a:pt x="108654" y="49936"/>
                  </a:lnTo>
                  <a:lnTo>
                    <a:pt x="109359" y="49487"/>
                  </a:lnTo>
                  <a:lnTo>
                    <a:pt x="110064" y="49038"/>
                  </a:lnTo>
                  <a:lnTo>
                    <a:pt x="110769" y="48525"/>
                  </a:lnTo>
                  <a:lnTo>
                    <a:pt x="111410" y="47948"/>
                  </a:lnTo>
                  <a:lnTo>
                    <a:pt x="111987" y="47372"/>
                  </a:lnTo>
                  <a:lnTo>
                    <a:pt x="112564" y="46730"/>
                  </a:lnTo>
                  <a:lnTo>
                    <a:pt x="113141" y="46089"/>
                  </a:lnTo>
                  <a:lnTo>
                    <a:pt x="113654" y="45384"/>
                  </a:lnTo>
                  <a:lnTo>
                    <a:pt x="114102" y="44679"/>
                  </a:lnTo>
                  <a:lnTo>
                    <a:pt x="114551" y="43974"/>
                  </a:lnTo>
                  <a:lnTo>
                    <a:pt x="114936" y="43205"/>
                  </a:lnTo>
                  <a:lnTo>
                    <a:pt x="115256" y="42436"/>
                  </a:lnTo>
                  <a:lnTo>
                    <a:pt x="115577" y="41666"/>
                  </a:lnTo>
                  <a:lnTo>
                    <a:pt x="115833" y="40833"/>
                  </a:lnTo>
                  <a:lnTo>
                    <a:pt x="116089" y="40000"/>
                  </a:lnTo>
                  <a:lnTo>
                    <a:pt x="116218" y="39166"/>
                  </a:lnTo>
                  <a:lnTo>
                    <a:pt x="116346" y="38333"/>
                  </a:lnTo>
                  <a:lnTo>
                    <a:pt x="116410" y="37500"/>
                  </a:lnTo>
                  <a:lnTo>
                    <a:pt x="116410" y="36666"/>
                  </a:lnTo>
                  <a:lnTo>
                    <a:pt x="116410" y="35833"/>
                  </a:lnTo>
                  <a:lnTo>
                    <a:pt x="116346" y="35000"/>
                  </a:lnTo>
                  <a:lnTo>
                    <a:pt x="116218" y="34166"/>
                  </a:lnTo>
                  <a:lnTo>
                    <a:pt x="116025" y="33333"/>
                  </a:lnTo>
                  <a:lnTo>
                    <a:pt x="115769" y="32500"/>
                  </a:lnTo>
                  <a:lnTo>
                    <a:pt x="115513" y="31731"/>
                  </a:lnTo>
                  <a:lnTo>
                    <a:pt x="115256" y="30961"/>
                  </a:lnTo>
                  <a:lnTo>
                    <a:pt x="114872" y="30192"/>
                  </a:lnTo>
                  <a:lnTo>
                    <a:pt x="114487" y="29423"/>
                  </a:lnTo>
                  <a:lnTo>
                    <a:pt x="114038" y="28718"/>
                  </a:lnTo>
                  <a:lnTo>
                    <a:pt x="113590" y="28013"/>
                  </a:lnTo>
                  <a:lnTo>
                    <a:pt x="113077" y="27308"/>
                  </a:lnTo>
                  <a:lnTo>
                    <a:pt x="112436" y="26602"/>
                  </a:lnTo>
                  <a:lnTo>
                    <a:pt x="111795" y="25897"/>
                  </a:lnTo>
                  <a:lnTo>
                    <a:pt x="111090" y="25256"/>
                  </a:lnTo>
                  <a:lnTo>
                    <a:pt x="110320" y="24679"/>
                  </a:lnTo>
                  <a:lnTo>
                    <a:pt x="109551" y="24102"/>
                  </a:lnTo>
                  <a:lnTo>
                    <a:pt x="108782" y="23654"/>
                  </a:lnTo>
                  <a:lnTo>
                    <a:pt x="107884" y="23205"/>
                  </a:lnTo>
                  <a:lnTo>
                    <a:pt x="107846" y="23184"/>
                  </a:lnTo>
                  <a:lnTo>
                    <a:pt x="108141" y="22949"/>
                  </a:lnTo>
                  <a:lnTo>
                    <a:pt x="108333" y="22692"/>
                  </a:lnTo>
                  <a:lnTo>
                    <a:pt x="108590" y="22372"/>
                  </a:lnTo>
                  <a:lnTo>
                    <a:pt x="108718" y="22051"/>
                  </a:lnTo>
                  <a:lnTo>
                    <a:pt x="109038" y="21282"/>
                  </a:lnTo>
                  <a:lnTo>
                    <a:pt x="109166" y="20577"/>
                  </a:lnTo>
                  <a:lnTo>
                    <a:pt x="109231" y="19743"/>
                  </a:lnTo>
                  <a:lnTo>
                    <a:pt x="109166" y="18974"/>
                  </a:lnTo>
                  <a:lnTo>
                    <a:pt x="108974" y="18269"/>
                  </a:lnTo>
                  <a:lnTo>
                    <a:pt x="108718" y="17372"/>
                  </a:lnTo>
                  <a:lnTo>
                    <a:pt x="108397" y="16538"/>
                  </a:lnTo>
                  <a:lnTo>
                    <a:pt x="108013" y="15705"/>
                  </a:lnTo>
                  <a:lnTo>
                    <a:pt x="107564" y="14936"/>
                  </a:lnTo>
                  <a:lnTo>
                    <a:pt x="107051" y="14102"/>
                  </a:lnTo>
                  <a:lnTo>
                    <a:pt x="106538" y="13397"/>
                  </a:lnTo>
                  <a:lnTo>
                    <a:pt x="106025" y="12628"/>
                  </a:lnTo>
                  <a:lnTo>
                    <a:pt x="105449" y="11923"/>
                  </a:lnTo>
                  <a:lnTo>
                    <a:pt x="104872" y="11346"/>
                  </a:lnTo>
                  <a:lnTo>
                    <a:pt x="104231" y="10769"/>
                  </a:lnTo>
                  <a:lnTo>
                    <a:pt x="103590" y="10256"/>
                  </a:lnTo>
                  <a:lnTo>
                    <a:pt x="102949" y="9744"/>
                  </a:lnTo>
                  <a:lnTo>
                    <a:pt x="102243" y="9295"/>
                  </a:lnTo>
                  <a:lnTo>
                    <a:pt x="101474" y="8910"/>
                  </a:lnTo>
                  <a:lnTo>
                    <a:pt x="100769" y="8590"/>
                  </a:lnTo>
                  <a:lnTo>
                    <a:pt x="99936" y="8333"/>
                  </a:lnTo>
                  <a:lnTo>
                    <a:pt x="99102" y="8077"/>
                  </a:lnTo>
                  <a:lnTo>
                    <a:pt x="98205" y="7885"/>
                  </a:lnTo>
                  <a:lnTo>
                    <a:pt x="97372" y="7756"/>
                  </a:lnTo>
                  <a:lnTo>
                    <a:pt x="96474" y="7692"/>
                  </a:lnTo>
                  <a:lnTo>
                    <a:pt x="95577" y="7628"/>
                  </a:lnTo>
                  <a:lnTo>
                    <a:pt x="94679" y="7692"/>
                  </a:lnTo>
                  <a:lnTo>
                    <a:pt x="92885" y="7820"/>
                  </a:lnTo>
                  <a:lnTo>
                    <a:pt x="90705" y="8205"/>
                  </a:lnTo>
                  <a:lnTo>
                    <a:pt x="88526" y="8654"/>
                  </a:lnTo>
                  <a:lnTo>
                    <a:pt x="84646" y="9580"/>
                  </a:lnTo>
                  <a:lnTo>
                    <a:pt x="84487" y="9167"/>
                  </a:lnTo>
                  <a:lnTo>
                    <a:pt x="84167" y="8333"/>
                  </a:lnTo>
                  <a:lnTo>
                    <a:pt x="83718" y="7500"/>
                  </a:lnTo>
                  <a:lnTo>
                    <a:pt x="83269" y="6731"/>
                  </a:lnTo>
                  <a:lnTo>
                    <a:pt x="82756" y="6026"/>
                  </a:lnTo>
                  <a:lnTo>
                    <a:pt x="82180" y="5320"/>
                  </a:lnTo>
                  <a:lnTo>
                    <a:pt x="81539" y="4679"/>
                  </a:lnTo>
                  <a:lnTo>
                    <a:pt x="80898" y="4038"/>
                  </a:lnTo>
                  <a:lnTo>
                    <a:pt x="80192" y="3462"/>
                  </a:lnTo>
                  <a:lnTo>
                    <a:pt x="79487" y="2949"/>
                  </a:lnTo>
                  <a:lnTo>
                    <a:pt x="78718" y="2436"/>
                  </a:lnTo>
                  <a:lnTo>
                    <a:pt x="77949" y="1987"/>
                  </a:lnTo>
                  <a:lnTo>
                    <a:pt x="77116" y="1538"/>
                  </a:lnTo>
                  <a:lnTo>
                    <a:pt x="76346" y="1218"/>
                  </a:lnTo>
                  <a:lnTo>
                    <a:pt x="75449" y="897"/>
                  </a:lnTo>
                  <a:lnTo>
                    <a:pt x="74616" y="577"/>
                  </a:lnTo>
                  <a:lnTo>
                    <a:pt x="73654" y="385"/>
                  </a:lnTo>
                  <a:lnTo>
                    <a:pt x="72692" y="192"/>
                  </a:lnTo>
                  <a:lnTo>
                    <a:pt x="71731" y="64"/>
                  </a:lnTo>
                  <a:lnTo>
                    <a:pt x="70705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6074275" y="3030250"/>
              <a:ext cx="1498400" cy="165100"/>
            </a:xfrm>
            <a:custGeom>
              <a:avLst/>
              <a:gdLst/>
              <a:ahLst/>
              <a:cxnLst/>
              <a:rect l="l" t="t" r="r" b="b"/>
              <a:pathLst>
                <a:path w="59936" h="6604" extrusionOk="0">
                  <a:moveTo>
                    <a:pt x="257" y="1"/>
                  </a:moveTo>
                  <a:lnTo>
                    <a:pt x="128" y="129"/>
                  </a:lnTo>
                  <a:lnTo>
                    <a:pt x="0" y="257"/>
                  </a:lnTo>
                  <a:lnTo>
                    <a:pt x="0" y="449"/>
                  </a:lnTo>
                  <a:lnTo>
                    <a:pt x="0" y="642"/>
                  </a:lnTo>
                  <a:lnTo>
                    <a:pt x="128" y="770"/>
                  </a:lnTo>
                  <a:lnTo>
                    <a:pt x="1026" y="1603"/>
                  </a:lnTo>
                  <a:lnTo>
                    <a:pt x="1987" y="2437"/>
                  </a:lnTo>
                  <a:lnTo>
                    <a:pt x="2949" y="3142"/>
                  </a:lnTo>
                  <a:lnTo>
                    <a:pt x="3974" y="3783"/>
                  </a:lnTo>
                  <a:lnTo>
                    <a:pt x="5064" y="4360"/>
                  </a:lnTo>
                  <a:lnTo>
                    <a:pt x="6218" y="4872"/>
                  </a:lnTo>
                  <a:lnTo>
                    <a:pt x="7372" y="5257"/>
                  </a:lnTo>
                  <a:lnTo>
                    <a:pt x="8526" y="5642"/>
                  </a:lnTo>
                  <a:lnTo>
                    <a:pt x="9744" y="5898"/>
                  </a:lnTo>
                  <a:lnTo>
                    <a:pt x="10962" y="6090"/>
                  </a:lnTo>
                  <a:lnTo>
                    <a:pt x="12244" y="6154"/>
                  </a:lnTo>
                  <a:lnTo>
                    <a:pt x="13462" y="6154"/>
                  </a:lnTo>
                  <a:lnTo>
                    <a:pt x="14744" y="6090"/>
                  </a:lnTo>
                  <a:lnTo>
                    <a:pt x="15961" y="5962"/>
                  </a:lnTo>
                  <a:lnTo>
                    <a:pt x="17179" y="5706"/>
                  </a:lnTo>
                  <a:lnTo>
                    <a:pt x="18397" y="5385"/>
                  </a:lnTo>
                  <a:lnTo>
                    <a:pt x="19744" y="4872"/>
                  </a:lnTo>
                  <a:lnTo>
                    <a:pt x="21090" y="4296"/>
                  </a:lnTo>
                  <a:lnTo>
                    <a:pt x="22308" y="3590"/>
                  </a:lnTo>
                  <a:lnTo>
                    <a:pt x="23244" y="2999"/>
                  </a:lnTo>
                  <a:lnTo>
                    <a:pt x="23244" y="2999"/>
                  </a:lnTo>
                  <a:lnTo>
                    <a:pt x="23654" y="3334"/>
                  </a:lnTo>
                  <a:lnTo>
                    <a:pt x="24423" y="3975"/>
                  </a:lnTo>
                  <a:lnTo>
                    <a:pt x="25192" y="4488"/>
                  </a:lnTo>
                  <a:lnTo>
                    <a:pt x="26025" y="4937"/>
                  </a:lnTo>
                  <a:lnTo>
                    <a:pt x="26859" y="5321"/>
                  </a:lnTo>
                  <a:lnTo>
                    <a:pt x="27756" y="5706"/>
                  </a:lnTo>
                  <a:lnTo>
                    <a:pt x="28654" y="6026"/>
                  </a:lnTo>
                  <a:lnTo>
                    <a:pt x="29551" y="6219"/>
                  </a:lnTo>
                  <a:lnTo>
                    <a:pt x="30449" y="6411"/>
                  </a:lnTo>
                  <a:lnTo>
                    <a:pt x="31410" y="6539"/>
                  </a:lnTo>
                  <a:lnTo>
                    <a:pt x="32372" y="6603"/>
                  </a:lnTo>
                  <a:lnTo>
                    <a:pt x="33333" y="6603"/>
                  </a:lnTo>
                  <a:lnTo>
                    <a:pt x="34231" y="6539"/>
                  </a:lnTo>
                  <a:lnTo>
                    <a:pt x="35192" y="6411"/>
                  </a:lnTo>
                  <a:lnTo>
                    <a:pt x="36090" y="6219"/>
                  </a:lnTo>
                  <a:lnTo>
                    <a:pt x="36987" y="5962"/>
                  </a:lnTo>
                  <a:lnTo>
                    <a:pt x="38013" y="5578"/>
                  </a:lnTo>
                  <a:lnTo>
                    <a:pt x="38974" y="5193"/>
                  </a:lnTo>
                  <a:lnTo>
                    <a:pt x="39936" y="4680"/>
                  </a:lnTo>
                  <a:lnTo>
                    <a:pt x="40581" y="4233"/>
                  </a:lnTo>
                  <a:lnTo>
                    <a:pt x="41218" y="4552"/>
                  </a:lnTo>
                  <a:lnTo>
                    <a:pt x="42179" y="4937"/>
                  </a:lnTo>
                  <a:lnTo>
                    <a:pt x="43205" y="5257"/>
                  </a:lnTo>
                  <a:lnTo>
                    <a:pt x="44166" y="5578"/>
                  </a:lnTo>
                  <a:lnTo>
                    <a:pt x="45192" y="5770"/>
                  </a:lnTo>
                  <a:lnTo>
                    <a:pt x="46218" y="5898"/>
                  </a:lnTo>
                  <a:lnTo>
                    <a:pt x="47243" y="5962"/>
                  </a:lnTo>
                  <a:lnTo>
                    <a:pt x="49295" y="5962"/>
                  </a:lnTo>
                  <a:lnTo>
                    <a:pt x="50320" y="5834"/>
                  </a:lnTo>
                  <a:lnTo>
                    <a:pt x="51346" y="5642"/>
                  </a:lnTo>
                  <a:lnTo>
                    <a:pt x="52371" y="5385"/>
                  </a:lnTo>
                  <a:lnTo>
                    <a:pt x="53333" y="5129"/>
                  </a:lnTo>
                  <a:lnTo>
                    <a:pt x="54294" y="4744"/>
                  </a:lnTo>
                  <a:lnTo>
                    <a:pt x="55256" y="4296"/>
                  </a:lnTo>
                  <a:lnTo>
                    <a:pt x="56218" y="3847"/>
                  </a:lnTo>
                  <a:lnTo>
                    <a:pt x="57179" y="3206"/>
                  </a:lnTo>
                  <a:lnTo>
                    <a:pt x="58141" y="2565"/>
                  </a:lnTo>
                  <a:lnTo>
                    <a:pt x="58974" y="1796"/>
                  </a:lnTo>
                  <a:lnTo>
                    <a:pt x="59807" y="962"/>
                  </a:lnTo>
                  <a:lnTo>
                    <a:pt x="59935" y="770"/>
                  </a:lnTo>
                  <a:lnTo>
                    <a:pt x="59935" y="642"/>
                  </a:lnTo>
                  <a:lnTo>
                    <a:pt x="59935" y="449"/>
                  </a:lnTo>
                  <a:lnTo>
                    <a:pt x="59807" y="321"/>
                  </a:lnTo>
                  <a:lnTo>
                    <a:pt x="59679" y="193"/>
                  </a:lnTo>
                  <a:lnTo>
                    <a:pt x="59487" y="129"/>
                  </a:lnTo>
                  <a:lnTo>
                    <a:pt x="59294" y="193"/>
                  </a:lnTo>
                  <a:lnTo>
                    <a:pt x="59166" y="321"/>
                  </a:lnTo>
                  <a:lnTo>
                    <a:pt x="58461" y="1026"/>
                  </a:lnTo>
                  <a:lnTo>
                    <a:pt x="57756" y="1667"/>
                  </a:lnTo>
                  <a:lnTo>
                    <a:pt x="56987" y="2244"/>
                  </a:lnTo>
                  <a:lnTo>
                    <a:pt x="56153" y="2757"/>
                  </a:lnTo>
                  <a:lnTo>
                    <a:pt x="55320" y="3270"/>
                  </a:lnTo>
                  <a:lnTo>
                    <a:pt x="54423" y="3655"/>
                  </a:lnTo>
                  <a:lnTo>
                    <a:pt x="53525" y="4039"/>
                  </a:lnTo>
                  <a:lnTo>
                    <a:pt x="52628" y="4360"/>
                  </a:lnTo>
                  <a:lnTo>
                    <a:pt x="51666" y="4616"/>
                  </a:lnTo>
                  <a:lnTo>
                    <a:pt x="50705" y="4808"/>
                  </a:lnTo>
                  <a:lnTo>
                    <a:pt x="49743" y="4937"/>
                  </a:lnTo>
                  <a:lnTo>
                    <a:pt x="48782" y="5065"/>
                  </a:lnTo>
                  <a:lnTo>
                    <a:pt x="47820" y="5065"/>
                  </a:lnTo>
                  <a:lnTo>
                    <a:pt x="46859" y="5001"/>
                  </a:lnTo>
                  <a:lnTo>
                    <a:pt x="45897" y="4937"/>
                  </a:lnTo>
                  <a:lnTo>
                    <a:pt x="44936" y="4744"/>
                  </a:lnTo>
                  <a:lnTo>
                    <a:pt x="43846" y="4488"/>
                  </a:lnTo>
                  <a:lnTo>
                    <a:pt x="42820" y="4167"/>
                  </a:lnTo>
                  <a:lnTo>
                    <a:pt x="41795" y="3783"/>
                  </a:lnTo>
                  <a:lnTo>
                    <a:pt x="40769" y="3270"/>
                  </a:lnTo>
                  <a:lnTo>
                    <a:pt x="40577" y="3206"/>
                  </a:lnTo>
                  <a:lnTo>
                    <a:pt x="40448" y="3206"/>
                  </a:lnTo>
                  <a:lnTo>
                    <a:pt x="40320" y="3270"/>
                  </a:lnTo>
                  <a:lnTo>
                    <a:pt x="39615" y="3783"/>
                  </a:lnTo>
                  <a:lnTo>
                    <a:pt x="38846" y="4167"/>
                  </a:lnTo>
                  <a:lnTo>
                    <a:pt x="38013" y="4552"/>
                  </a:lnTo>
                  <a:lnTo>
                    <a:pt x="37179" y="4872"/>
                  </a:lnTo>
                  <a:lnTo>
                    <a:pt x="36346" y="5129"/>
                  </a:lnTo>
                  <a:lnTo>
                    <a:pt x="35513" y="5385"/>
                  </a:lnTo>
                  <a:lnTo>
                    <a:pt x="34615" y="5513"/>
                  </a:lnTo>
                  <a:lnTo>
                    <a:pt x="33782" y="5642"/>
                  </a:lnTo>
                  <a:lnTo>
                    <a:pt x="31987" y="5642"/>
                  </a:lnTo>
                  <a:lnTo>
                    <a:pt x="31090" y="5578"/>
                  </a:lnTo>
                  <a:lnTo>
                    <a:pt x="30256" y="5449"/>
                  </a:lnTo>
                  <a:lnTo>
                    <a:pt x="29359" y="5257"/>
                  </a:lnTo>
                  <a:lnTo>
                    <a:pt x="28525" y="5001"/>
                  </a:lnTo>
                  <a:lnTo>
                    <a:pt x="27692" y="4680"/>
                  </a:lnTo>
                  <a:lnTo>
                    <a:pt x="26923" y="4360"/>
                  </a:lnTo>
                  <a:lnTo>
                    <a:pt x="26025" y="3847"/>
                  </a:lnTo>
                  <a:lnTo>
                    <a:pt x="25192" y="3334"/>
                  </a:lnTo>
                  <a:lnTo>
                    <a:pt x="24359" y="2757"/>
                  </a:lnTo>
                  <a:lnTo>
                    <a:pt x="23654" y="2052"/>
                  </a:lnTo>
                  <a:lnTo>
                    <a:pt x="23526" y="1988"/>
                  </a:lnTo>
                  <a:lnTo>
                    <a:pt x="23333" y="1924"/>
                  </a:lnTo>
                  <a:lnTo>
                    <a:pt x="23205" y="1924"/>
                  </a:lnTo>
                  <a:lnTo>
                    <a:pt x="23077" y="1988"/>
                  </a:lnTo>
                  <a:lnTo>
                    <a:pt x="22051" y="2693"/>
                  </a:lnTo>
                  <a:lnTo>
                    <a:pt x="20961" y="3270"/>
                  </a:lnTo>
                  <a:lnTo>
                    <a:pt x="19872" y="3783"/>
                  </a:lnTo>
                  <a:lnTo>
                    <a:pt x="18782" y="4231"/>
                  </a:lnTo>
                  <a:lnTo>
                    <a:pt x="17628" y="4616"/>
                  </a:lnTo>
                  <a:lnTo>
                    <a:pt x="16410" y="4872"/>
                  </a:lnTo>
                  <a:lnTo>
                    <a:pt x="15256" y="5129"/>
                  </a:lnTo>
                  <a:lnTo>
                    <a:pt x="14038" y="5193"/>
                  </a:lnTo>
                  <a:lnTo>
                    <a:pt x="12820" y="5257"/>
                  </a:lnTo>
                  <a:lnTo>
                    <a:pt x="11667" y="5193"/>
                  </a:lnTo>
                  <a:lnTo>
                    <a:pt x="10513" y="5065"/>
                  </a:lnTo>
                  <a:lnTo>
                    <a:pt x="9359" y="4872"/>
                  </a:lnTo>
                  <a:lnTo>
                    <a:pt x="8269" y="4552"/>
                  </a:lnTo>
                  <a:lnTo>
                    <a:pt x="7115" y="4231"/>
                  </a:lnTo>
                  <a:lnTo>
                    <a:pt x="6090" y="3783"/>
                  </a:lnTo>
                  <a:lnTo>
                    <a:pt x="5000" y="3270"/>
                  </a:lnTo>
                  <a:lnTo>
                    <a:pt x="3846" y="2629"/>
                  </a:lnTo>
                  <a:lnTo>
                    <a:pt x="2756" y="1860"/>
                  </a:lnTo>
                  <a:lnTo>
                    <a:pt x="1731" y="1026"/>
                  </a:lnTo>
                  <a:lnTo>
                    <a:pt x="769" y="129"/>
                  </a:lnTo>
                  <a:lnTo>
                    <a:pt x="641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5192875" y="2986975"/>
              <a:ext cx="141025" cy="126625"/>
            </a:xfrm>
            <a:custGeom>
              <a:avLst/>
              <a:gdLst/>
              <a:ahLst/>
              <a:cxnLst/>
              <a:rect l="l" t="t" r="r" b="b"/>
              <a:pathLst>
                <a:path w="5641" h="5065" extrusionOk="0">
                  <a:moveTo>
                    <a:pt x="2179" y="962"/>
                  </a:moveTo>
                  <a:lnTo>
                    <a:pt x="2500" y="1027"/>
                  </a:lnTo>
                  <a:lnTo>
                    <a:pt x="3077" y="1283"/>
                  </a:lnTo>
                  <a:lnTo>
                    <a:pt x="3654" y="1539"/>
                  </a:lnTo>
                  <a:lnTo>
                    <a:pt x="4167" y="1924"/>
                  </a:lnTo>
                  <a:lnTo>
                    <a:pt x="4359" y="2180"/>
                  </a:lnTo>
                  <a:lnTo>
                    <a:pt x="4551" y="2437"/>
                  </a:lnTo>
                  <a:lnTo>
                    <a:pt x="4679" y="2693"/>
                  </a:lnTo>
                  <a:lnTo>
                    <a:pt x="4744" y="2950"/>
                  </a:lnTo>
                  <a:lnTo>
                    <a:pt x="4744" y="3014"/>
                  </a:lnTo>
                  <a:lnTo>
                    <a:pt x="4744" y="3142"/>
                  </a:lnTo>
                  <a:lnTo>
                    <a:pt x="4679" y="3398"/>
                  </a:lnTo>
                  <a:lnTo>
                    <a:pt x="4615" y="3655"/>
                  </a:lnTo>
                  <a:lnTo>
                    <a:pt x="4551" y="3591"/>
                  </a:lnTo>
                  <a:lnTo>
                    <a:pt x="4359" y="3527"/>
                  </a:lnTo>
                  <a:lnTo>
                    <a:pt x="4167" y="3591"/>
                  </a:lnTo>
                  <a:lnTo>
                    <a:pt x="4038" y="3719"/>
                  </a:lnTo>
                  <a:lnTo>
                    <a:pt x="3974" y="3847"/>
                  </a:lnTo>
                  <a:lnTo>
                    <a:pt x="3920" y="4011"/>
                  </a:lnTo>
                  <a:lnTo>
                    <a:pt x="3920" y="4011"/>
                  </a:lnTo>
                  <a:lnTo>
                    <a:pt x="3526" y="3975"/>
                  </a:lnTo>
                  <a:lnTo>
                    <a:pt x="2885" y="3847"/>
                  </a:lnTo>
                  <a:lnTo>
                    <a:pt x="2244" y="3655"/>
                  </a:lnTo>
                  <a:lnTo>
                    <a:pt x="1987" y="3462"/>
                  </a:lnTo>
                  <a:lnTo>
                    <a:pt x="1667" y="3334"/>
                  </a:lnTo>
                  <a:lnTo>
                    <a:pt x="1474" y="3142"/>
                  </a:lnTo>
                  <a:lnTo>
                    <a:pt x="1282" y="2950"/>
                  </a:lnTo>
                  <a:lnTo>
                    <a:pt x="1218" y="2821"/>
                  </a:lnTo>
                  <a:lnTo>
                    <a:pt x="1154" y="2693"/>
                  </a:lnTo>
                  <a:lnTo>
                    <a:pt x="1090" y="2629"/>
                  </a:lnTo>
                  <a:lnTo>
                    <a:pt x="1026" y="2373"/>
                  </a:lnTo>
                  <a:lnTo>
                    <a:pt x="962" y="2244"/>
                  </a:lnTo>
                  <a:lnTo>
                    <a:pt x="962" y="2180"/>
                  </a:lnTo>
                  <a:lnTo>
                    <a:pt x="962" y="1988"/>
                  </a:lnTo>
                  <a:lnTo>
                    <a:pt x="962" y="1796"/>
                  </a:lnTo>
                  <a:lnTo>
                    <a:pt x="962" y="1732"/>
                  </a:lnTo>
                  <a:lnTo>
                    <a:pt x="1026" y="1475"/>
                  </a:lnTo>
                  <a:lnTo>
                    <a:pt x="1090" y="1347"/>
                  </a:lnTo>
                  <a:lnTo>
                    <a:pt x="1154" y="1283"/>
                  </a:lnTo>
                  <a:lnTo>
                    <a:pt x="1154" y="1219"/>
                  </a:lnTo>
                  <a:lnTo>
                    <a:pt x="1282" y="1155"/>
                  </a:lnTo>
                  <a:lnTo>
                    <a:pt x="1346" y="1091"/>
                  </a:lnTo>
                  <a:lnTo>
                    <a:pt x="1603" y="962"/>
                  </a:lnTo>
                  <a:close/>
                  <a:moveTo>
                    <a:pt x="1923" y="1"/>
                  </a:moveTo>
                  <a:lnTo>
                    <a:pt x="1410" y="65"/>
                  </a:lnTo>
                  <a:lnTo>
                    <a:pt x="1090" y="193"/>
                  </a:lnTo>
                  <a:lnTo>
                    <a:pt x="705" y="386"/>
                  </a:lnTo>
                  <a:lnTo>
                    <a:pt x="449" y="642"/>
                  </a:lnTo>
                  <a:lnTo>
                    <a:pt x="256" y="962"/>
                  </a:lnTo>
                  <a:lnTo>
                    <a:pt x="128" y="1347"/>
                  </a:lnTo>
                  <a:lnTo>
                    <a:pt x="64" y="1668"/>
                  </a:lnTo>
                  <a:lnTo>
                    <a:pt x="0" y="2052"/>
                  </a:lnTo>
                  <a:lnTo>
                    <a:pt x="64" y="2373"/>
                  </a:lnTo>
                  <a:lnTo>
                    <a:pt x="128" y="2757"/>
                  </a:lnTo>
                  <a:lnTo>
                    <a:pt x="256" y="3078"/>
                  </a:lnTo>
                  <a:lnTo>
                    <a:pt x="449" y="3398"/>
                  </a:lnTo>
                  <a:lnTo>
                    <a:pt x="641" y="3655"/>
                  </a:lnTo>
                  <a:lnTo>
                    <a:pt x="1026" y="3975"/>
                  </a:lnTo>
                  <a:lnTo>
                    <a:pt x="1410" y="4296"/>
                  </a:lnTo>
                  <a:lnTo>
                    <a:pt x="1859" y="4488"/>
                  </a:lnTo>
                  <a:lnTo>
                    <a:pt x="2308" y="4616"/>
                  </a:lnTo>
                  <a:lnTo>
                    <a:pt x="3269" y="4873"/>
                  </a:lnTo>
                  <a:lnTo>
                    <a:pt x="4111" y="4985"/>
                  </a:lnTo>
                  <a:lnTo>
                    <a:pt x="4111" y="4985"/>
                  </a:lnTo>
                  <a:lnTo>
                    <a:pt x="4231" y="5065"/>
                  </a:lnTo>
                  <a:lnTo>
                    <a:pt x="4423" y="5065"/>
                  </a:lnTo>
                  <a:lnTo>
                    <a:pt x="4808" y="4873"/>
                  </a:lnTo>
                  <a:lnTo>
                    <a:pt x="5064" y="4616"/>
                  </a:lnTo>
                  <a:lnTo>
                    <a:pt x="5320" y="4360"/>
                  </a:lnTo>
                  <a:lnTo>
                    <a:pt x="5513" y="4039"/>
                  </a:lnTo>
                  <a:lnTo>
                    <a:pt x="5641" y="3655"/>
                  </a:lnTo>
                  <a:lnTo>
                    <a:pt x="5641" y="3270"/>
                  </a:lnTo>
                  <a:lnTo>
                    <a:pt x="5641" y="2886"/>
                  </a:lnTo>
                  <a:lnTo>
                    <a:pt x="5577" y="2501"/>
                  </a:lnTo>
                  <a:lnTo>
                    <a:pt x="5449" y="2116"/>
                  </a:lnTo>
                  <a:lnTo>
                    <a:pt x="5256" y="1796"/>
                  </a:lnTo>
                  <a:lnTo>
                    <a:pt x="5000" y="1475"/>
                  </a:lnTo>
                  <a:lnTo>
                    <a:pt x="4679" y="1155"/>
                  </a:lnTo>
                  <a:lnTo>
                    <a:pt x="4359" y="898"/>
                  </a:lnTo>
                  <a:lnTo>
                    <a:pt x="3974" y="706"/>
                  </a:lnTo>
                  <a:lnTo>
                    <a:pt x="3205" y="321"/>
                  </a:lnTo>
                  <a:lnTo>
                    <a:pt x="2821" y="193"/>
                  </a:lnTo>
                  <a:lnTo>
                    <a:pt x="2372" y="65"/>
                  </a:lnTo>
                  <a:lnTo>
                    <a:pt x="1923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7"/>
            <p:cNvSpPr/>
            <p:nvPr/>
          </p:nvSpPr>
          <p:spPr>
            <a:xfrm>
              <a:off x="5389975" y="2828325"/>
              <a:ext cx="213175" cy="185925"/>
            </a:xfrm>
            <a:custGeom>
              <a:avLst/>
              <a:gdLst/>
              <a:ahLst/>
              <a:cxnLst/>
              <a:rect l="l" t="t" r="r" b="b"/>
              <a:pathLst>
                <a:path w="8527" h="7437" extrusionOk="0">
                  <a:moveTo>
                    <a:pt x="2565" y="898"/>
                  </a:moveTo>
                  <a:lnTo>
                    <a:pt x="3590" y="962"/>
                  </a:lnTo>
                  <a:lnTo>
                    <a:pt x="4552" y="1155"/>
                  </a:lnTo>
                  <a:lnTo>
                    <a:pt x="5065" y="1283"/>
                  </a:lnTo>
                  <a:lnTo>
                    <a:pt x="5513" y="1475"/>
                  </a:lnTo>
                  <a:lnTo>
                    <a:pt x="5962" y="1732"/>
                  </a:lnTo>
                  <a:lnTo>
                    <a:pt x="6347" y="1988"/>
                  </a:lnTo>
                  <a:lnTo>
                    <a:pt x="6731" y="2308"/>
                  </a:lnTo>
                  <a:lnTo>
                    <a:pt x="6988" y="2693"/>
                  </a:lnTo>
                  <a:lnTo>
                    <a:pt x="7244" y="3078"/>
                  </a:lnTo>
                  <a:lnTo>
                    <a:pt x="7436" y="3526"/>
                  </a:lnTo>
                  <a:lnTo>
                    <a:pt x="7565" y="4039"/>
                  </a:lnTo>
                  <a:lnTo>
                    <a:pt x="7565" y="4552"/>
                  </a:lnTo>
                  <a:lnTo>
                    <a:pt x="7500" y="5001"/>
                  </a:lnTo>
                  <a:lnTo>
                    <a:pt x="7308" y="5449"/>
                  </a:lnTo>
                  <a:lnTo>
                    <a:pt x="7052" y="5834"/>
                  </a:lnTo>
                  <a:lnTo>
                    <a:pt x="6731" y="6155"/>
                  </a:lnTo>
                  <a:lnTo>
                    <a:pt x="6283" y="6411"/>
                  </a:lnTo>
                  <a:lnTo>
                    <a:pt x="6013" y="6488"/>
                  </a:lnTo>
                  <a:lnTo>
                    <a:pt x="6013" y="6488"/>
                  </a:lnTo>
                  <a:lnTo>
                    <a:pt x="5962" y="6411"/>
                  </a:lnTo>
                  <a:lnTo>
                    <a:pt x="5834" y="6347"/>
                  </a:lnTo>
                  <a:lnTo>
                    <a:pt x="5642" y="6283"/>
                  </a:lnTo>
                  <a:lnTo>
                    <a:pt x="5193" y="6219"/>
                  </a:lnTo>
                  <a:lnTo>
                    <a:pt x="4680" y="6091"/>
                  </a:lnTo>
                  <a:lnTo>
                    <a:pt x="3783" y="5770"/>
                  </a:lnTo>
                  <a:lnTo>
                    <a:pt x="2949" y="5257"/>
                  </a:lnTo>
                  <a:lnTo>
                    <a:pt x="2244" y="4680"/>
                  </a:lnTo>
                  <a:lnTo>
                    <a:pt x="1924" y="4360"/>
                  </a:lnTo>
                  <a:lnTo>
                    <a:pt x="1603" y="3975"/>
                  </a:lnTo>
                  <a:lnTo>
                    <a:pt x="1347" y="3591"/>
                  </a:lnTo>
                  <a:lnTo>
                    <a:pt x="1154" y="3206"/>
                  </a:lnTo>
                  <a:lnTo>
                    <a:pt x="1026" y="2821"/>
                  </a:lnTo>
                  <a:lnTo>
                    <a:pt x="898" y="2373"/>
                  </a:lnTo>
                  <a:lnTo>
                    <a:pt x="962" y="1924"/>
                  </a:lnTo>
                  <a:lnTo>
                    <a:pt x="1026" y="1732"/>
                  </a:lnTo>
                  <a:lnTo>
                    <a:pt x="1090" y="1539"/>
                  </a:lnTo>
                  <a:lnTo>
                    <a:pt x="1219" y="1411"/>
                  </a:lnTo>
                  <a:lnTo>
                    <a:pt x="1411" y="1283"/>
                  </a:lnTo>
                  <a:lnTo>
                    <a:pt x="1795" y="1091"/>
                  </a:lnTo>
                  <a:lnTo>
                    <a:pt x="2180" y="962"/>
                  </a:lnTo>
                  <a:lnTo>
                    <a:pt x="2565" y="898"/>
                  </a:lnTo>
                  <a:close/>
                  <a:moveTo>
                    <a:pt x="2565" y="1"/>
                  </a:moveTo>
                  <a:lnTo>
                    <a:pt x="1988" y="65"/>
                  </a:lnTo>
                  <a:lnTo>
                    <a:pt x="1411" y="193"/>
                  </a:lnTo>
                  <a:lnTo>
                    <a:pt x="898" y="450"/>
                  </a:lnTo>
                  <a:lnTo>
                    <a:pt x="642" y="642"/>
                  </a:lnTo>
                  <a:lnTo>
                    <a:pt x="449" y="898"/>
                  </a:lnTo>
                  <a:lnTo>
                    <a:pt x="257" y="1091"/>
                  </a:lnTo>
                  <a:lnTo>
                    <a:pt x="129" y="1347"/>
                  </a:lnTo>
                  <a:lnTo>
                    <a:pt x="1" y="1924"/>
                  </a:lnTo>
                  <a:lnTo>
                    <a:pt x="1" y="2501"/>
                  </a:lnTo>
                  <a:lnTo>
                    <a:pt x="129" y="3078"/>
                  </a:lnTo>
                  <a:lnTo>
                    <a:pt x="321" y="3655"/>
                  </a:lnTo>
                  <a:lnTo>
                    <a:pt x="577" y="4167"/>
                  </a:lnTo>
                  <a:lnTo>
                    <a:pt x="898" y="4616"/>
                  </a:lnTo>
                  <a:lnTo>
                    <a:pt x="1411" y="5193"/>
                  </a:lnTo>
                  <a:lnTo>
                    <a:pt x="1860" y="5642"/>
                  </a:lnTo>
                  <a:lnTo>
                    <a:pt x="2436" y="6026"/>
                  </a:lnTo>
                  <a:lnTo>
                    <a:pt x="3013" y="6411"/>
                  </a:lnTo>
                  <a:lnTo>
                    <a:pt x="3654" y="6732"/>
                  </a:lnTo>
                  <a:lnTo>
                    <a:pt x="4295" y="6924"/>
                  </a:lnTo>
                  <a:lnTo>
                    <a:pt x="4936" y="7116"/>
                  </a:lnTo>
                  <a:lnTo>
                    <a:pt x="5465" y="7212"/>
                  </a:lnTo>
                  <a:lnTo>
                    <a:pt x="5465" y="7212"/>
                  </a:lnTo>
                  <a:lnTo>
                    <a:pt x="5513" y="7308"/>
                  </a:lnTo>
                  <a:lnTo>
                    <a:pt x="5642" y="7437"/>
                  </a:lnTo>
                  <a:lnTo>
                    <a:pt x="5834" y="7437"/>
                  </a:lnTo>
                  <a:lnTo>
                    <a:pt x="6411" y="7308"/>
                  </a:lnTo>
                  <a:lnTo>
                    <a:pt x="6924" y="7116"/>
                  </a:lnTo>
                  <a:lnTo>
                    <a:pt x="7436" y="6796"/>
                  </a:lnTo>
                  <a:lnTo>
                    <a:pt x="7821" y="6411"/>
                  </a:lnTo>
                  <a:lnTo>
                    <a:pt x="8142" y="5898"/>
                  </a:lnTo>
                  <a:lnTo>
                    <a:pt x="8398" y="5385"/>
                  </a:lnTo>
                  <a:lnTo>
                    <a:pt x="8526" y="4808"/>
                  </a:lnTo>
                  <a:lnTo>
                    <a:pt x="8526" y="4232"/>
                  </a:lnTo>
                  <a:lnTo>
                    <a:pt x="8462" y="3591"/>
                  </a:lnTo>
                  <a:lnTo>
                    <a:pt x="8270" y="3014"/>
                  </a:lnTo>
                  <a:lnTo>
                    <a:pt x="8013" y="2437"/>
                  </a:lnTo>
                  <a:lnTo>
                    <a:pt x="7629" y="1988"/>
                  </a:lnTo>
                  <a:lnTo>
                    <a:pt x="7180" y="1539"/>
                  </a:lnTo>
                  <a:lnTo>
                    <a:pt x="6731" y="1091"/>
                  </a:lnTo>
                  <a:lnTo>
                    <a:pt x="6218" y="770"/>
                  </a:lnTo>
                  <a:lnTo>
                    <a:pt x="5642" y="514"/>
                  </a:lnTo>
                  <a:lnTo>
                    <a:pt x="5001" y="321"/>
                  </a:lnTo>
                  <a:lnTo>
                    <a:pt x="4424" y="129"/>
                  </a:lnTo>
                  <a:lnTo>
                    <a:pt x="3783" y="65"/>
                  </a:lnTo>
                  <a:lnTo>
                    <a:pt x="3142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441BD03-1414-3C7C-FB16-79C435EBF4A0}"/>
              </a:ext>
            </a:extLst>
          </p:cNvPr>
          <p:cNvGrpSpPr/>
          <p:nvPr/>
        </p:nvGrpSpPr>
        <p:grpSpPr>
          <a:xfrm>
            <a:off x="805929" y="1347826"/>
            <a:ext cx="3215041" cy="1799838"/>
            <a:chOff x="650807" y="1347825"/>
            <a:chExt cx="3347725" cy="1916675"/>
          </a:xfrm>
        </p:grpSpPr>
        <p:sp>
          <p:nvSpPr>
            <p:cNvPr id="234" name="Google Shape;234;p17"/>
            <p:cNvSpPr txBox="1"/>
            <p:nvPr/>
          </p:nvSpPr>
          <p:spPr>
            <a:xfrm>
              <a:off x="999684" y="1558399"/>
              <a:ext cx="2299500" cy="12261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1200"/>
                </a:spcBef>
                <a:spcAft>
                  <a:spcPts val="2000"/>
                </a:spcAft>
                <a:buNone/>
              </a:pPr>
              <a:r>
                <a:rPr lang="zh-HK" sz="30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學校如何看待有關事件</a:t>
              </a:r>
              <a:r>
                <a:rPr lang="zh-HK" altLang="zh-HK" sz="30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？</a:t>
              </a:r>
              <a:endParaRPr sz="30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</p:txBody>
        </p:sp>
        <p:grpSp>
          <p:nvGrpSpPr>
            <p:cNvPr id="267" name="Google Shape;267;p17"/>
            <p:cNvGrpSpPr/>
            <p:nvPr/>
          </p:nvGrpSpPr>
          <p:grpSpPr>
            <a:xfrm flipH="1">
              <a:off x="650807" y="1347825"/>
              <a:ext cx="3347725" cy="1916675"/>
              <a:chOff x="5192875" y="1278675"/>
              <a:chExt cx="3347725" cy="1916675"/>
            </a:xfrm>
          </p:grpSpPr>
          <p:sp>
            <p:nvSpPr>
              <p:cNvPr id="268" name="Google Shape;268;p17"/>
              <p:cNvSpPr/>
              <p:nvPr/>
            </p:nvSpPr>
            <p:spPr>
              <a:xfrm>
                <a:off x="5442850" y="1908475"/>
                <a:ext cx="653875" cy="1153850"/>
              </a:xfrm>
              <a:custGeom>
                <a:avLst/>
                <a:gdLst/>
                <a:ahLst/>
                <a:cxnLst/>
                <a:rect l="l" t="t" r="r" b="b"/>
                <a:pathLst>
                  <a:path w="26155" h="46154" extrusionOk="0">
                    <a:moveTo>
                      <a:pt x="7950" y="0"/>
                    </a:moveTo>
                    <a:lnTo>
                      <a:pt x="7116" y="192"/>
                    </a:lnTo>
                    <a:lnTo>
                      <a:pt x="6283" y="513"/>
                    </a:lnTo>
                    <a:lnTo>
                      <a:pt x="5514" y="833"/>
                    </a:lnTo>
                    <a:lnTo>
                      <a:pt x="4744" y="1282"/>
                    </a:lnTo>
                    <a:lnTo>
                      <a:pt x="4039" y="1795"/>
                    </a:lnTo>
                    <a:lnTo>
                      <a:pt x="3398" y="2372"/>
                    </a:lnTo>
                    <a:lnTo>
                      <a:pt x="2821" y="3013"/>
                    </a:lnTo>
                    <a:lnTo>
                      <a:pt x="2309" y="3718"/>
                    </a:lnTo>
                    <a:lnTo>
                      <a:pt x="1796" y="4487"/>
                    </a:lnTo>
                    <a:lnTo>
                      <a:pt x="1411" y="5321"/>
                    </a:lnTo>
                    <a:lnTo>
                      <a:pt x="1155" y="6154"/>
                    </a:lnTo>
                    <a:lnTo>
                      <a:pt x="898" y="6987"/>
                    </a:lnTo>
                    <a:lnTo>
                      <a:pt x="834" y="7885"/>
                    </a:lnTo>
                    <a:lnTo>
                      <a:pt x="770" y="8782"/>
                    </a:lnTo>
                    <a:lnTo>
                      <a:pt x="834" y="9680"/>
                    </a:lnTo>
                    <a:lnTo>
                      <a:pt x="1027" y="10577"/>
                    </a:lnTo>
                    <a:lnTo>
                      <a:pt x="1283" y="11539"/>
                    </a:lnTo>
                    <a:lnTo>
                      <a:pt x="1732" y="12500"/>
                    </a:lnTo>
                    <a:lnTo>
                      <a:pt x="2245" y="13398"/>
                    </a:lnTo>
                    <a:lnTo>
                      <a:pt x="2568" y="13865"/>
                    </a:lnTo>
                    <a:lnTo>
                      <a:pt x="2052" y="14423"/>
                    </a:lnTo>
                    <a:lnTo>
                      <a:pt x="1475" y="15385"/>
                    </a:lnTo>
                    <a:lnTo>
                      <a:pt x="898" y="16410"/>
                    </a:lnTo>
                    <a:lnTo>
                      <a:pt x="514" y="17436"/>
                    </a:lnTo>
                    <a:lnTo>
                      <a:pt x="257" y="18526"/>
                    </a:lnTo>
                    <a:lnTo>
                      <a:pt x="65" y="19680"/>
                    </a:lnTo>
                    <a:lnTo>
                      <a:pt x="1" y="20833"/>
                    </a:lnTo>
                    <a:lnTo>
                      <a:pt x="129" y="21923"/>
                    </a:lnTo>
                    <a:lnTo>
                      <a:pt x="321" y="23013"/>
                    </a:lnTo>
                    <a:lnTo>
                      <a:pt x="706" y="24103"/>
                    </a:lnTo>
                    <a:lnTo>
                      <a:pt x="1155" y="25128"/>
                    </a:lnTo>
                    <a:lnTo>
                      <a:pt x="1732" y="26026"/>
                    </a:lnTo>
                    <a:lnTo>
                      <a:pt x="2437" y="26923"/>
                    </a:lnTo>
                    <a:lnTo>
                      <a:pt x="3206" y="27692"/>
                    </a:lnTo>
                    <a:lnTo>
                      <a:pt x="4039" y="28397"/>
                    </a:lnTo>
                    <a:lnTo>
                      <a:pt x="5001" y="29038"/>
                    </a:lnTo>
                    <a:lnTo>
                      <a:pt x="5578" y="29295"/>
                    </a:lnTo>
                    <a:lnTo>
                      <a:pt x="6155" y="29551"/>
                    </a:lnTo>
                    <a:lnTo>
                      <a:pt x="6732" y="29808"/>
                    </a:lnTo>
                    <a:lnTo>
                      <a:pt x="7309" y="30000"/>
                    </a:lnTo>
                    <a:lnTo>
                      <a:pt x="7950" y="30128"/>
                    </a:lnTo>
                    <a:lnTo>
                      <a:pt x="8526" y="30256"/>
                    </a:lnTo>
                    <a:lnTo>
                      <a:pt x="9079" y="30312"/>
                    </a:lnTo>
                    <a:lnTo>
                      <a:pt x="8847" y="30833"/>
                    </a:lnTo>
                    <a:lnTo>
                      <a:pt x="8655" y="31474"/>
                    </a:lnTo>
                    <a:lnTo>
                      <a:pt x="8526" y="32115"/>
                    </a:lnTo>
                    <a:lnTo>
                      <a:pt x="8462" y="32756"/>
                    </a:lnTo>
                    <a:lnTo>
                      <a:pt x="8398" y="33397"/>
                    </a:lnTo>
                    <a:lnTo>
                      <a:pt x="8398" y="34103"/>
                    </a:lnTo>
                    <a:lnTo>
                      <a:pt x="8398" y="34744"/>
                    </a:lnTo>
                    <a:lnTo>
                      <a:pt x="8462" y="35385"/>
                    </a:lnTo>
                    <a:lnTo>
                      <a:pt x="8591" y="36026"/>
                    </a:lnTo>
                    <a:lnTo>
                      <a:pt x="8911" y="37308"/>
                    </a:lnTo>
                    <a:lnTo>
                      <a:pt x="9360" y="38526"/>
                    </a:lnTo>
                    <a:lnTo>
                      <a:pt x="10001" y="39679"/>
                    </a:lnTo>
                    <a:lnTo>
                      <a:pt x="10385" y="40320"/>
                    </a:lnTo>
                    <a:lnTo>
                      <a:pt x="10770" y="40897"/>
                    </a:lnTo>
                    <a:lnTo>
                      <a:pt x="11219" y="41410"/>
                    </a:lnTo>
                    <a:lnTo>
                      <a:pt x="11732" y="41923"/>
                    </a:lnTo>
                    <a:lnTo>
                      <a:pt x="12244" y="42436"/>
                    </a:lnTo>
                    <a:lnTo>
                      <a:pt x="12757" y="42885"/>
                    </a:lnTo>
                    <a:lnTo>
                      <a:pt x="13911" y="43654"/>
                    </a:lnTo>
                    <a:lnTo>
                      <a:pt x="15065" y="44359"/>
                    </a:lnTo>
                    <a:lnTo>
                      <a:pt x="16347" y="44936"/>
                    </a:lnTo>
                    <a:lnTo>
                      <a:pt x="17693" y="45449"/>
                    </a:lnTo>
                    <a:lnTo>
                      <a:pt x="19039" y="45769"/>
                    </a:lnTo>
                    <a:lnTo>
                      <a:pt x="20706" y="46026"/>
                    </a:lnTo>
                    <a:lnTo>
                      <a:pt x="22373" y="46154"/>
                    </a:lnTo>
                    <a:lnTo>
                      <a:pt x="23975" y="46154"/>
                    </a:lnTo>
                    <a:lnTo>
                      <a:pt x="25642" y="46026"/>
                    </a:lnTo>
                    <a:lnTo>
                      <a:pt x="25834" y="45961"/>
                    </a:lnTo>
                    <a:lnTo>
                      <a:pt x="25962" y="45897"/>
                    </a:lnTo>
                    <a:lnTo>
                      <a:pt x="26090" y="45769"/>
                    </a:lnTo>
                    <a:lnTo>
                      <a:pt x="26155" y="45577"/>
                    </a:lnTo>
                    <a:lnTo>
                      <a:pt x="26090" y="45384"/>
                    </a:lnTo>
                    <a:lnTo>
                      <a:pt x="25962" y="45256"/>
                    </a:lnTo>
                    <a:lnTo>
                      <a:pt x="25834" y="45128"/>
                    </a:lnTo>
                    <a:lnTo>
                      <a:pt x="25642" y="45064"/>
                    </a:lnTo>
                    <a:lnTo>
                      <a:pt x="24296" y="45192"/>
                    </a:lnTo>
                    <a:lnTo>
                      <a:pt x="22949" y="45256"/>
                    </a:lnTo>
                    <a:lnTo>
                      <a:pt x="21539" y="45192"/>
                    </a:lnTo>
                    <a:lnTo>
                      <a:pt x="20193" y="45000"/>
                    </a:lnTo>
                    <a:lnTo>
                      <a:pt x="18847" y="44743"/>
                    </a:lnTo>
                    <a:lnTo>
                      <a:pt x="17501" y="44359"/>
                    </a:lnTo>
                    <a:lnTo>
                      <a:pt x="16283" y="43910"/>
                    </a:lnTo>
                    <a:lnTo>
                      <a:pt x="15001" y="43269"/>
                    </a:lnTo>
                    <a:lnTo>
                      <a:pt x="13975" y="42628"/>
                    </a:lnTo>
                    <a:lnTo>
                      <a:pt x="12950" y="41795"/>
                    </a:lnTo>
                    <a:lnTo>
                      <a:pt x="12116" y="40961"/>
                    </a:lnTo>
                    <a:lnTo>
                      <a:pt x="11283" y="39936"/>
                    </a:lnTo>
                    <a:lnTo>
                      <a:pt x="10642" y="38910"/>
                    </a:lnTo>
                    <a:lnTo>
                      <a:pt x="10065" y="37756"/>
                    </a:lnTo>
                    <a:lnTo>
                      <a:pt x="9680" y="36602"/>
                    </a:lnTo>
                    <a:lnTo>
                      <a:pt x="9552" y="35961"/>
                    </a:lnTo>
                    <a:lnTo>
                      <a:pt x="9424" y="35320"/>
                    </a:lnTo>
                    <a:lnTo>
                      <a:pt x="9296" y="34679"/>
                    </a:lnTo>
                    <a:lnTo>
                      <a:pt x="9296" y="34038"/>
                    </a:lnTo>
                    <a:lnTo>
                      <a:pt x="9296" y="33333"/>
                    </a:lnTo>
                    <a:lnTo>
                      <a:pt x="9360" y="32692"/>
                    </a:lnTo>
                    <a:lnTo>
                      <a:pt x="9488" y="31987"/>
                    </a:lnTo>
                    <a:lnTo>
                      <a:pt x="9680" y="31346"/>
                    </a:lnTo>
                    <a:lnTo>
                      <a:pt x="9937" y="30705"/>
                    </a:lnTo>
                    <a:lnTo>
                      <a:pt x="10193" y="30128"/>
                    </a:lnTo>
                    <a:lnTo>
                      <a:pt x="10257" y="29872"/>
                    </a:lnTo>
                    <a:lnTo>
                      <a:pt x="10193" y="29615"/>
                    </a:lnTo>
                    <a:lnTo>
                      <a:pt x="10065" y="29487"/>
                    </a:lnTo>
                    <a:lnTo>
                      <a:pt x="9809" y="29423"/>
                    </a:lnTo>
                    <a:lnTo>
                      <a:pt x="8783" y="29359"/>
                    </a:lnTo>
                    <a:lnTo>
                      <a:pt x="7821" y="29167"/>
                    </a:lnTo>
                    <a:lnTo>
                      <a:pt x="6860" y="28846"/>
                    </a:lnTo>
                    <a:lnTo>
                      <a:pt x="5898" y="28462"/>
                    </a:lnTo>
                    <a:lnTo>
                      <a:pt x="5001" y="27949"/>
                    </a:lnTo>
                    <a:lnTo>
                      <a:pt x="4232" y="27308"/>
                    </a:lnTo>
                    <a:lnTo>
                      <a:pt x="3462" y="26667"/>
                    </a:lnTo>
                    <a:lnTo>
                      <a:pt x="2757" y="25897"/>
                    </a:lnTo>
                    <a:lnTo>
                      <a:pt x="2180" y="25064"/>
                    </a:lnTo>
                    <a:lnTo>
                      <a:pt x="1732" y="24167"/>
                    </a:lnTo>
                    <a:lnTo>
                      <a:pt x="1347" y="23205"/>
                    </a:lnTo>
                    <a:lnTo>
                      <a:pt x="1155" y="22244"/>
                    </a:lnTo>
                    <a:lnTo>
                      <a:pt x="962" y="21218"/>
                    </a:lnTo>
                    <a:lnTo>
                      <a:pt x="962" y="20192"/>
                    </a:lnTo>
                    <a:lnTo>
                      <a:pt x="1091" y="19167"/>
                    </a:lnTo>
                    <a:lnTo>
                      <a:pt x="1283" y="18205"/>
                    </a:lnTo>
                    <a:lnTo>
                      <a:pt x="1668" y="17115"/>
                    </a:lnTo>
                    <a:lnTo>
                      <a:pt x="2116" y="16090"/>
                    </a:lnTo>
                    <a:lnTo>
                      <a:pt x="2757" y="15128"/>
                    </a:lnTo>
                    <a:lnTo>
                      <a:pt x="3078" y="14680"/>
                    </a:lnTo>
                    <a:lnTo>
                      <a:pt x="3462" y="14231"/>
                    </a:lnTo>
                    <a:lnTo>
                      <a:pt x="3591" y="14103"/>
                    </a:lnTo>
                    <a:lnTo>
                      <a:pt x="3655" y="13910"/>
                    </a:lnTo>
                    <a:lnTo>
                      <a:pt x="3591" y="13718"/>
                    </a:lnTo>
                    <a:lnTo>
                      <a:pt x="3462" y="13590"/>
                    </a:lnTo>
                    <a:lnTo>
                      <a:pt x="3014" y="12885"/>
                    </a:lnTo>
                    <a:lnTo>
                      <a:pt x="2629" y="12180"/>
                    </a:lnTo>
                    <a:lnTo>
                      <a:pt x="2245" y="11474"/>
                    </a:lnTo>
                    <a:lnTo>
                      <a:pt x="1988" y="10705"/>
                    </a:lnTo>
                    <a:lnTo>
                      <a:pt x="1860" y="9872"/>
                    </a:lnTo>
                    <a:lnTo>
                      <a:pt x="1732" y="9039"/>
                    </a:lnTo>
                    <a:lnTo>
                      <a:pt x="1732" y="8269"/>
                    </a:lnTo>
                    <a:lnTo>
                      <a:pt x="1796" y="7436"/>
                    </a:lnTo>
                    <a:lnTo>
                      <a:pt x="1924" y="6667"/>
                    </a:lnTo>
                    <a:lnTo>
                      <a:pt x="2180" y="5898"/>
                    </a:lnTo>
                    <a:lnTo>
                      <a:pt x="2501" y="5192"/>
                    </a:lnTo>
                    <a:lnTo>
                      <a:pt x="2886" y="4551"/>
                    </a:lnTo>
                    <a:lnTo>
                      <a:pt x="3270" y="3910"/>
                    </a:lnTo>
                    <a:lnTo>
                      <a:pt x="3783" y="3333"/>
                    </a:lnTo>
                    <a:lnTo>
                      <a:pt x="4360" y="2757"/>
                    </a:lnTo>
                    <a:lnTo>
                      <a:pt x="4937" y="2308"/>
                    </a:lnTo>
                    <a:lnTo>
                      <a:pt x="5706" y="1795"/>
                    </a:lnTo>
                    <a:lnTo>
                      <a:pt x="6475" y="1410"/>
                    </a:lnTo>
                    <a:lnTo>
                      <a:pt x="7309" y="1154"/>
                    </a:lnTo>
                    <a:lnTo>
                      <a:pt x="8206" y="898"/>
                    </a:lnTo>
                    <a:lnTo>
                      <a:pt x="8334" y="833"/>
                    </a:lnTo>
                    <a:lnTo>
                      <a:pt x="8462" y="705"/>
                    </a:lnTo>
                    <a:lnTo>
                      <a:pt x="8526" y="577"/>
                    </a:lnTo>
                    <a:lnTo>
                      <a:pt x="8526" y="385"/>
                    </a:lnTo>
                    <a:lnTo>
                      <a:pt x="8398" y="192"/>
                    </a:lnTo>
                    <a:lnTo>
                      <a:pt x="8334" y="64"/>
                    </a:lnTo>
                    <a:lnTo>
                      <a:pt x="8142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17"/>
              <p:cNvSpPr/>
              <p:nvPr/>
            </p:nvSpPr>
            <p:spPr>
              <a:xfrm>
                <a:off x="5630350" y="1278675"/>
                <a:ext cx="2910250" cy="1791675"/>
              </a:xfrm>
              <a:custGeom>
                <a:avLst/>
                <a:gdLst/>
                <a:ahLst/>
                <a:cxnLst/>
                <a:rect l="l" t="t" r="r" b="b"/>
                <a:pathLst>
                  <a:path w="116410" h="71667" extrusionOk="0">
                    <a:moveTo>
                      <a:pt x="69744" y="0"/>
                    </a:moveTo>
                    <a:lnTo>
                      <a:pt x="68782" y="64"/>
                    </a:lnTo>
                    <a:lnTo>
                      <a:pt x="67821" y="192"/>
                    </a:lnTo>
                    <a:lnTo>
                      <a:pt x="66859" y="321"/>
                    </a:lnTo>
                    <a:lnTo>
                      <a:pt x="65898" y="577"/>
                    </a:lnTo>
                    <a:lnTo>
                      <a:pt x="65000" y="833"/>
                    </a:lnTo>
                    <a:lnTo>
                      <a:pt x="64039" y="1090"/>
                    </a:lnTo>
                    <a:lnTo>
                      <a:pt x="63141" y="1474"/>
                    </a:lnTo>
                    <a:lnTo>
                      <a:pt x="62244" y="1859"/>
                    </a:lnTo>
                    <a:lnTo>
                      <a:pt x="61346" y="2308"/>
                    </a:lnTo>
                    <a:lnTo>
                      <a:pt x="60513" y="2756"/>
                    </a:lnTo>
                    <a:lnTo>
                      <a:pt x="59680" y="3269"/>
                    </a:lnTo>
                    <a:lnTo>
                      <a:pt x="58718" y="3910"/>
                    </a:lnTo>
                    <a:lnTo>
                      <a:pt x="57821" y="4615"/>
                    </a:lnTo>
                    <a:lnTo>
                      <a:pt x="56923" y="5320"/>
                    </a:lnTo>
                    <a:lnTo>
                      <a:pt x="56090" y="6090"/>
                    </a:lnTo>
                    <a:lnTo>
                      <a:pt x="55257" y="6923"/>
                    </a:lnTo>
                    <a:lnTo>
                      <a:pt x="54488" y="7692"/>
                    </a:lnTo>
                    <a:lnTo>
                      <a:pt x="53718" y="8590"/>
                    </a:lnTo>
                    <a:lnTo>
                      <a:pt x="53430" y="8957"/>
                    </a:lnTo>
                    <a:lnTo>
                      <a:pt x="53141" y="8590"/>
                    </a:lnTo>
                    <a:lnTo>
                      <a:pt x="52308" y="7756"/>
                    </a:lnTo>
                    <a:lnTo>
                      <a:pt x="51475" y="6987"/>
                    </a:lnTo>
                    <a:lnTo>
                      <a:pt x="50513" y="6282"/>
                    </a:lnTo>
                    <a:lnTo>
                      <a:pt x="49552" y="5705"/>
                    </a:lnTo>
                    <a:lnTo>
                      <a:pt x="48590" y="5192"/>
                    </a:lnTo>
                    <a:lnTo>
                      <a:pt x="47500" y="4808"/>
                    </a:lnTo>
                    <a:lnTo>
                      <a:pt x="46475" y="4487"/>
                    </a:lnTo>
                    <a:lnTo>
                      <a:pt x="45385" y="4231"/>
                    </a:lnTo>
                    <a:lnTo>
                      <a:pt x="44231" y="4103"/>
                    </a:lnTo>
                    <a:lnTo>
                      <a:pt x="43141" y="4038"/>
                    </a:lnTo>
                    <a:lnTo>
                      <a:pt x="41988" y="4038"/>
                    </a:lnTo>
                    <a:lnTo>
                      <a:pt x="40898" y="4167"/>
                    </a:lnTo>
                    <a:lnTo>
                      <a:pt x="39744" y="4423"/>
                    </a:lnTo>
                    <a:lnTo>
                      <a:pt x="38654" y="4744"/>
                    </a:lnTo>
                    <a:lnTo>
                      <a:pt x="37565" y="5192"/>
                    </a:lnTo>
                    <a:lnTo>
                      <a:pt x="36347" y="5769"/>
                    </a:lnTo>
                    <a:lnTo>
                      <a:pt x="35257" y="6538"/>
                    </a:lnTo>
                    <a:lnTo>
                      <a:pt x="34231" y="7372"/>
                    </a:lnTo>
                    <a:lnTo>
                      <a:pt x="33550" y="8007"/>
                    </a:lnTo>
                    <a:lnTo>
                      <a:pt x="32885" y="7564"/>
                    </a:lnTo>
                    <a:lnTo>
                      <a:pt x="31860" y="6923"/>
                    </a:lnTo>
                    <a:lnTo>
                      <a:pt x="30834" y="6410"/>
                    </a:lnTo>
                    <a:lnTo>
                      <a:pt x="29808" y="5897"/>
                    </a:lnTo>
                    <a:lnTo>
                      <a:pt x="28719" y="5513"/>
                    </a:lnTo>
                    <a:lnTo>
                      <a:pt x="27629" y="5128"/>
                    </a:lnTo>
                    <a:lnTo>
                      <a:pt x="26475" y="4808"/>
                    </a:lnTo>
                    <a:lnTo>
                      <a:pt x="25385" y="4551"/>
                    </a:lnTo>
                    <a:lnTo>
                      <a:pt x="24231" y="4359"/>
                    </a:lnTo>
                    <a:lnTo>
                      <a:pt x="23078" y="4231"/>
                    </a:lnTo>
                    <a:lnTo>
                      <a:pt x="21924" y="4167"/>
                    </a:lnTo>
                    <a:lnTo>
                      <a:pt x="20770" y="4167"/>
                    </a:lnTo>
                    <a:lnTo>
                      <a:pt x="19616" y="4231"/>
                    </a:lnTo>
                    <a:lnTo>
                      <a:pt x="18462" y="4295"/>
                    </a:lnTo>
                    <a:lnTo>
                      <a:pt x="17308" y="4487"/>
                    </a:lnTo>
                    <a:lnTo>
                      <a:pt x="16155" y="4744"/>
                    </a:lnTo>
                    <a:lnTo>
                      <a:pt x="15065" y="5000"/>
                    </a:lnTo>
                    <a:lnTo>
                      <a:pt x="13975" y="5385"/>
                    </a:lnTo>
                    <a:lnTo>
                      <a:pt x="12949" y="5769"/>
                    </a:lnTo>
                    <a:lnTo>
                      <a:pt x="11924" y="6282"/>
                    </a:lnTo>
                    <a:lnTo>
                      <a:pt x="10898" y="6795"/>
                    </a:lnTo>
                    <a:lnTo>
                      <a:pt x="9937" y="7372"/>
                    </a:lnTo>
                    <a:lnTo>
                      <a:pt x="9039" y="8013"/>
                    </a:lnTo>
                    <a:lnTo>
                      <a:pt x="8142" y="8654"/>
                    </a:lnTo>
                    <a:lnTo>
                      <a:pt x="7308" y="9423"/>
                    </a:lnTo>
                    <a:lnTo>
                      <a:pt x="6475" y="10192"/>
                    </a:lnTo>
                    <a:lnTo>
                      <a:pt x="5706" y="10961"/>
                    </a:lnTo>
                    <a:lnTo>
                      <a:pt x="4937" y="11795"/>
                    </a:lnTo>
                    <a:lnTo>
                      <a:pt x="4232" y="12692"/>
                    </a:lnTo>
                    <a:lnTo>
                      <a:pt x="3591" y="13654"/>
                    </a:lnTo>
                    <a:lnTo>
                      <a:pt x="3014" y="14615"/>
                    </a:lnTo>
                    <a:lnTo>
                      <a:pt x="2437" y="15577"/>
                    </a:lnTo>
                    <a:lnTo>
                      <a:pt x="1924" y="16731"/>
                    </a:lnTo>
                    <a:lnTo>
                      <a:pt x="1411" y="17885"/>
                    </a:lnTo>
                    <a:lnTo>
                      <a:pt x="1026" y="19038"/>
                    </a:lnTo>
                    <a:lnTo>
                      <a:pt x="706" y="20256"/>
                    </a:lnTo>
                    <a:lnTo>
                      <a:pt x="385" y="21474"/>
                    </a:lnTo>
                    <a:lnTo>
                      <a:pt x="193" y="22692"/>
                    </a:lnTo>
                    <a:lnTo>
                      <a:pt x="65" y="23974"/>
                    </a:lnTo>
                    <a:lnTo>
                      <a:pt x="1" y="25192"/>
                    </a:lnTo>
                    <a:lnTo>
                      <a:pt x="65" y="25449"/>
                    </a:lnTo>
                    <a:lnTo>
                      <a:pt x="193" y="25577"/>
                    </a:lnTo>
                    <a:lnTo>
                      <a:pt x="321" y="25641"/>
                    </a:lnTo>
                    <a:lnTo>
                      <a:pt x="514" y="25705"/>
                    </a:lnTo>
                    <a:lnTo>
                      <a:pt x="642" y="25641"/>
                    </a:lnTo>
                    <a:lnTo>
                      <a:pt x="834" y="25577"/>
                    </a:lnTo>
                    <a:lnTo>
                      <a:pt x="962" y="25449"/>
                    </a:lnTo>
                    <a:lnTo>
                      <a:pt x="962" y="25192"/>
                    </a:lnTo>
                    <a:lnTo>
                      <a:pt x="1026" y="24167"/>
                    </a:lnTo>
                    <a:lnTo>
                      <a:pt x="1091" y="23077"/>
                    </a:lnTo>
                    <a:lnTo>
                      <a:pt x="1283" y="22051"/>
                    </a:lnTo>
                    <a:lnTo>
                      <a:pt x="1475" y="20961"/>
                    </a:lnTo>
                    <a:lnTo>
                      <a:pt x="1732" y="19936"/>
                    </a:lnTo>
                    <a:lnTo>
                      <a:pt x="2052" y="18910"/>
                    </a:lnTo>
                    <a:lnTo>
                      <a:pt x="2437" y="17885"/>
                    </a:lnTo>
                    <a:lnTo>
                      <a:pt x="2885" y="16923"/>
                    </a:lnTo>
                    <a:lnTo>
                      <a:pt x="3334" y="15961"/>
                    </a:lnTo>
                    <a:lnTo>
                      <a:pt x="3847" y="15064"/>
                    </a:lnTo>
                    <a:lnTo>
                      <a:pt x="4424" y="14102"/>
                    </a:lnTo>
                    <a:lnTo>
                      <a:pt x="5001" y="13269"/>
                    </a:lnTo>
                    <a:lnTo>
                      <a:pt x="5706" y="12436"/>
                    </a:lnTo>
                    <a:lnTo>
                      <a:pt x="6411" y="11602"/>
                    </a:lnTo>
                    <a:lnTo>
                      <a:pt x="7116" y="10833"/>
                    </a:lnTo>
                    <a:lnTo>
                      <a:pt x="7885" y="10064"/>
                    </a:lnTo>
                    <a:lnTo>
                      <a:pt x="8719" y="9359"/>
                    </a:lnTo>
                    <a:lnTo>
                      <a:pt x="9616" y="8718"/>
                    </a:lnTo>
                    <a:lnTo>
                      <a:pt x="10514" y="8077"/>
                    </a:lnTo>
                    <a:lnTo>
                      <a:pt x="11475" y="7564"/>
                    </a:lnTo>
                    <a:lnTo>
                      <a:pt x="12437" y="7051"/>
                    </a:lnTo>
                    <a:lnTo>
                      <a:pt x="13398" y="6603"/>
                    </a:lnTo>
                    <a:lnTo>
                      <a:pt x="14424" y="6218"/>
                    </a:lnTo>
                    <a:lnTo>
                      <a:pt x="15449" y="5897"/>
                    </a:lnTo>
                    <a:lnTo>
                      <a:pt x="16539" y="5641"/>
                    </a:lnTo>
                    <a:lnTo>
                      <a:pt x="17565" y="5385"/>
                    </a:lnTo>
                    <a:lnTo>
                      <a:pt x="18655" y="5256"/>
                    </a:lnTo>
                    <a:lnTo>
                      <a:pt x="19744" y="5128"/>
                    </a:lnTo>
                    <a:lnTo>
                      <a:pt x="20834" y="5064"/>
                    </a:lnTo>
                    <a:lnTo>
                      <a:pt x="21924" y="5128"/>
                    </a:lnTo>
                    <a:lnTo>
                      <a:pt x="23013" y="5192"/>
                    </a:lnTo>
                    <a:lnTo>
                      <a:pt x="24103" y="5320"/>
                    </a:lnTo>
                    <a:lnTo>
                      <a:pt x="25385" y="5513"/>
                    </a:lnTo>
                    <a:lnTo>
                      <a:pt x="26603" y="5769"/>
                    </a:lnTo>
                    <a:lnTo>
                      <a:pt x="27821" y="6154"/>
                    </a:lnTo>
                    <a:lnTo>
                      <a:pt x="28975" y="6603"/>
                    </a:lnTo>
                    <a:lnTo>
                      <a:pt x="30129" y="7115"/>
                    </a:lnTo>
                    <a:lnTo>
                      <a:pt x="31219" y="7692"/>
                    </a:lnTo>
                    <a:lnTo>
                      <a:pt x="32308" y="8333"/>
                    </a:lnTo>
                    <a:lnTo>
                      <a:pt x="33334" y="9038"/>
                    </a:lnTo>
                    <a:lnTo>
                      <a:pt x="33462" y="9103"/>
                    </a:lnTo>
                    <a:lnTo>
                      <a:pt x="33654" y="9103"/>
                    </a:lnTo>
                    <a:lnTo>
                      <a:pt x="33783" y="9038"/>
                    </a:lnTo>
                    <a:lnTo>
                      <a:pt x="33911" y="8974"/>
                    </a:lnTo>
                    <a:lnTo>
                      <a:pt x="34424" y="8461"/>
                    </a:lnTo>
                    <a:lnTo>
                      <a:pt x="34936" y="8013"/>
                    </a:lnTo>
                    <a:lnTo>
                      <a:pt x="36026" y="7115"/>
                    </a:lnTo>
                    <a:lnTo>
                      <a:pt x="37180" y="6410"/>
                    </a:lnTo>
                    <a:lnTo>
                      <a:pt x="38462" y="5833"/>
                    </a:lnTo>
                    <a:lnTo>
                      <a:pt x="39744" y="5385"/>
                    </a:lnTo>
                    <a:lnTo>
                      <a:pt x="41090" y="5064"/>
                    </a:lnTo>
                    <a:lnTo>
                      <a:pt x="41795" y="5000"/>
                    </a:lnTo>
                    <a:lnTo>
                      <a:pt x="42500" y="4936"/>
                    </a:lnTo>
                    <a:lnTo>
                      <a:pt x="43847" y="4936"/>
                    </a:lnTo>
                    <a:lnTo>
                      <a:pt x="44552" y="5000"/>
                    </a:lnTo>
                    <a:lnTo>
                      <a:pt x="45193" y="5128"/>
                    </a:lnTo>
                    <a:lnTo>
                      <a:pt x="46539" y="5385"/>
                    </a:lnTo>
                    <a:lnTo>
                      <a:pt x="47757" y="5833"/>
                    </a:lnTo>
                    <a:lnTo>
                      <a:pt x="48975" y="6474"/>
                    </a:lnTo>
                    <a:lnTo>
                      <a:pt x="50129" y="7179"/>
                    </a:lnTo>
                    <a:lnTo>
                      <a:pt x="51218" y="8013"/>
                    </a:lnTo>
                    <a:lnTo>
                      <a:pt x="52180" y="8910"/>
                    </a:lnTo>
                    <a:lnTo>
                      <a:pt x="53013" y="9936"/>
                    </a:lnTo>
                    <a:lnTo>
                      <a:pt x="53205" y="10128"/>
                    </a:lnTo>
                    <a:lnTo>
                      <a:pt x="53462" y="10192"/>
                    </a:lnTo>
                    <a:lnTo>
                      <a:pt x="53654" y="10128"/>
                    </a:lnTo>
                    <a:lnTo>
                      <a:pt x="53847" y="9936"/>
                    </a:lnTo>
                    <a:lnTo>
                      <a:pt x="55064" y="8461"/>
                    </a:lnTo>
                    <a:lnTo>
                      <a:pt x="56411" y="7115"/>
                    </a:lnTo>
                    <a:lnTo>
                      <a:pt x="57821" y="5833"/>
                    </a:lnTo>
                    <a:lnTo>
                      <a:pt x="58590" y="5192"/>
                    </a:lnTo>
                    <a:lnTo>
                      <a:pt x="59359" y="4615"/>
                    </a:lnTo>
                    <a:lnTo>
                      <a:pt x="60128" y="4103"/>
                    </a:lnTo>
                    <a:lnTo>
                      <a:pt x="60962" y="3590"/>
                    </a:lnTo>
                    <a:lnTo>
                      <a:pt x="61795" y="3141"/>
                    </a:lnTo>
                    <a:lnTo>
                      <a:pt x="62628" y="2692"/>
                    </a:lnTo>
                    <a:lnTo>
                      <a:pt x="63526" y="2308"/>
                    </a:lnTo>
                    <a:lnTo>
                      <a:pt x="64423" y="1987"/>
                    </a:lnTo>
                    <a:lnTo>
                      <a:pt x="65321" y="1667"/>
                    </a:lnTo>
                    <a:lnTo>
                      <a:pt x="66282" y="1410"/>
                    </a:lnTo>
                    <a:lnTo>
                      <a:pt x="67116" y="1218"/>
                    </a:lnTo>
                    <a:lnTo>
                      <a:pt x="68013" y="1090"/>
                    </a:lnTo>
                    <a:lnTo>
                      <a:pt x="68846" y="1026"/>
                    </a:lnTo>
                    <a:lnTo>
                      <a:pt x="69744" y="962"/>
                    </a:lnTo>
                    <a:lnTo>
                      <a:pt x="70641" y="962"/>
                    </a:lnTo>
                    <a:lnTo>
                      <a:pt x="71539" y="1026"/>
                    </a:lnTo>
                    <a:lnTo>
                      <a:pt x="72372" y="1090"/>
                    </a:lnTo>
                    <a:lnTo>
                      <a:pt x="73269" y="1282"/>
                    </a:lnTo>
                    <a:lnTo>
                      <a:pt x="74103" y="1474"/>
                    </a:lnTo>
                    <a:lnTo>
                      <a:pt x="74936" y="1731"/>
                    </a:lnTo>
                    <a:lnTo>
                      <a:pt x="75769" y="1987"/>
                    </a:lnTo>
                    <a:lnTo>
                      <a:pt x="76603" y="2308"/>
                    </a:lnTo>
                    <a:lnTo>
                      <a:pt x="77372" y="2692"/>
                    </a:lnTo>
                    <a:lnTo>
                      <a:pt x="78141" y="3141"/>
                    </a:lnTo>
                    <a:lnTo>
                      <a:pt x="78910" y="3654"/>
                    </a:lnTo>
                    <a:lnTo>
                      <a:pt x="79615" y="4167"/>
                    </a:lnTo>
                    <a:lnTo>
                      <a:pt x="80321" y="4744"/>
                    </a:lnTo>
                    <a:lnTo>
                      <a:pt x="81026" y="5449"/>
                    </a:lnTo>
                    <a:lnTo>
                      <a:pt x="81667" y="6154"/>
                    </a:lnTo>
                    <a:lnTo>
                      <a:pt x="82244" y="6859"/>
                    </a:lnTo>
                    <a:lnTo>
                      <a:pt x="82756" y="7692"/>
                    </a:lnTo>
                    <a:lnTo>
                      <a:pt x="83205" y="8526"/>
                    </a:lnTo>
                    <a:lnTo>
                      <a:pt x="83590" y="9359"/>
                    </a:lnTo>
                    <a:lnTo>
                      <a:pt x="83910" y="10256"/>
                    </a:lnTo>
                    <a:lnTo>
                      <a:pt x="83974" y="10449"/>
                    </a:lnTo>
                    <a:lnTo>
                      <a:pt x="84167" y="10513"/>
                    </a:lnTo>
                    <a:lnTo>
                      <a:pt x="84295" y="10577"/>
                    </a:lnTo>
                    <a:lnTo>
                      <a:pt x="84487" y="10577"/>
                    </a:lnTo>
                    <a:lnTo>
                      <a:pt x="87821" y="9744"/>
                    </a:lnTo>
                    <a:lnTo>
                      <a:pt x="89487" y="9359"/>
                    </a:lnTo>
                    <a:lnTo>
                      <a:pt x="91218" y="8974"/>
                    </a:lnTo>
                    <a:lnTo>
                      <a:pt x="92949" y="8718"/>
                    </a:lnTo>
                    <a:lnTo>
                      <a:pt x="94679" y="8590"/>
                    </a:lnTo>
                    <a:lnTo>
                      <a:pt x="96346" y="8590"/>
                    </a:lnTo>
                    <a:lnTo>
                      <a:pt x="97244" y="8654"/>
                    </a:lnTo>
                    <a:lnTo>
                      <a:pt x="98077" y="8782"/>
                    </a:lnTo>
                    <a:lnTo>
                      <a:pt x="98846" y="8974"/>
                    </a:lnTo>
                    <a:lnTo>
                      <a:pt x="99615" y="9167"/>
                    </a:lnTo>
                    <a:lnTo>
                      <a:pt x="100385" y="9487"/>
                    </a:lnTo>
                    <a:lnTo>
                      <a:pt x="101154" y="9808"/>
                    </a:lnTo>
                    <a:lnTo>
                      <a:pt x="101859" y="10192"/>
                    </a:lnTo>
                    <a:lnTo>
                      <a:pt x="102564" y="10577"/>
                    </a:lnTo>
                    <a:lnTo>
                      <a:pt x="103205" y="11090"/>
                    </a:lnTo>
                    <a:lnTo>
                      <a:pt x="103782" y="11602"/>
                    </a:lnTo>
                    <a:lnTo>
                      <a:pt x="104359" y="12179"/>
                    </a:lnTo>
                    <a:lnTo>
                      <a:pt x="104872" y="12756"/>
                    </a:lnTo>
                    <a:lnTo>
                      <a:pt x="105384" y="13333"/>
                    </a:lnTo>
                    <a:lnTo>
                      <a:pt x="105897" y="14038"/>
                    </a:lnTo>
                    <a:lnTo>
                      <a:pt x="106731" y="15385"/>
                    </a:lnTo>
                    <a:lnTo>
                      <a:pt x="107436" y="16795"/>
                    </a:lnTo>
                    <a:lnTo>
                      <a:pt x="107756" y="17500"/>
                    </a:lnTo>
                    <a:lnTo>
                      <a:pt x="108013" y="18333"/>
                    </a:lnTo>
                    <a:lnTo>
                      <a:pt x="108205" y="19231"/>
                    </a:lnTo>
                    <a:lnTo>
                      <a:pt x="108269" y="20064"/>
                    </a:lnTo>
                    <a:lnTo>
                      <a:pt x="108205" y="20513"/>
                    </a:lnTo>
                    <a:lnTo>
                      <a:pt x="108205" y="20897"/>
                    </a:lnTo>
                    <a:lnTo>
                      <a:pt x="108077" y="21282"/>
                    </a:lnTo>
                    <a:lnTo>
                      <a:pt x="107884" y="21667"/>
                    </a:lnTo>
                    <a:lnTo>
                      <a:pt x="107692" y="21987"/>
                    </a:lnTo>
                    <a:lnTo>
                      <a:pt x="107436" y="22308"/>
                    </a:lnTo>
                    <a:lnTo>
                      <a:pt x="107115" y="22564"/>
                    </a:lnTo>
                    <a:lnTo>
                      <a:pt x="106667" y="22820"/>
                    </a:lnTo>
                    <a:lnTo>
                      <a:pt x="106538" y="22884"/>
                    </a:lnTo>
                    <a:lnTo>
                      <a:pt x="106474" y="23013"/>
                    </a:lnTo>
                    <a:lnTo>
                      <a:pt x="106474" y="23141"/>
                    </a:lnTo>
                    <a:lnTo>
                      <a:pt x="106474" y="23269"/>
                    </a:lnTo>
                    <a:lnTo>
                      <a:pt x="106602" y="23525"/>
                    </a:lnTo>
                    <a:lnTo>
                      <a:pt x="106795" y="23718"/>
                    </a:lnTo>
                    <a:lnTo>
                      <a:pt x="107500" y="24038"/>
                    </a:lnTo>
                    <a:lnTo>
                      <a:pt x="108205" y="24359"/>
                    </a:lnTo>
                    <a:lnTo>
                      <a:pt x="108910" y="24808"/>
                    </a:lnTo>
                    <a:lnTo>
                      <a:pt x="109551" y="25256"/>
                    </a:lnTo>
                    <a:lnTo>
                      <a:pt x="110192" y="25705"/>
                    </a:lnTo>
                    <a:lnTo>
                      <a:pt x="110769" y="26218"/>
                    </a:lnTo>
                    <a:lnTo>
                      <a:pt x="111346" y="26795"/>
                    </a:lnTo>
                    <a:lnTo>
                      <a:pt x="111859" y="27372"/>
                    </a:lnTo>
                    <a:lnTo>
                      <a:pt x="112372" y="27949"/>
                    </a:lnTo>
                    <a:lnTo>
                      <a:pt x="112820" y="28590"/>
                    </a:lnTo>
                    <a:lnTo>
                      <a:pt x="113269" y="29231"/>
                    </a:lnTo>
                    <a:lnTo>
                      <a:pt x="113718" y="29936"/>
                    </a:lnTo>
                    <a:lnTo>
                      <a:pt x="114038" y="30641"/>
                    </a:lnTo>
                    <a:lnTo>
                      <a:pt x="114359" y="31346"/>
                    </a:lnTo>
                    <a:lnTo>
                      <a:pt x="114679" y="32115"/>
                    </a:lnTo>
                    <a:lnTo>
                      <a:pt x="114936" y="32820"/>
                    </a:lnTo>
                    <a:lnTo>
                      <a:pt x="115128" y="33590"/>
                    </a:lnTo>
                    <a:lnTo>
                      <a:pt x="115320" y="34359"/>
                    </a:lnTo>
                    <a:lnTo>
                      <a:pt x="115384" y="35192"/>
                    </a:lnTo>
                    <a:lnTo>
                      <a:pt x="115448" y="35961"/>
                    </a:lnTo>
                    <a:lnTo>
                      <a:pt x="115513" y="36731"/>
                    </a:lnTo>
                    <a:lnTo>
                      <a:pt x="115448" y="37564"/>
                    </a:lnTo>
                    <a:lnTo>
                      <a:pt x="115384" y="38333"/>
                    </a:lnTo>
                    <a:lnTo>
                      <a:pt x="115256" y="39102"/>
                    </a:lnTo>
                    <a:lnTo>
                      <a:pt x="115128" y="39872"/>
                    </a:lnTo>
                    <a:lnTo>
                      <a:pt x="114936" y="40641"/>
                    </a:lnTo>
                    <a:lnTo>
                      <a:pt x="114679" y="41346"/>
                    </a:lnTo>
                    <a:lnTo>
                      <a:pt x="114423" y="42115"/>
                    </a:lnTo>
                    <a:lnTo>
                      <a:pt x="114038" y="42820"/>
                    </a:lnTo>
                    <a:lnTo>
                      <a:pt x="113718" y="43525"/>
                    </a:lnTo>
                    <a:lnTo>
                      <a:pt x="113333" y="44231"/>
                    </a:lnTo>
                    <a:lnTo>
                      <a:pt x="112884" y="44872"/>
                    </a:lnTo>
                    <a:lnTo>
                      <a:pt x="112307" y="45641"/>
                    </a:lnTo>
                    <a:lnTo>
                      <a:pt x="111731" y="46282"/>
                    </a:lnTo>
                    <a:lnTo>
                      <a:pt x="111090" y="46923"/>
                    </a:lnTo>
                    <a:lnTo>
                      <a:pt x="110449" y="47564"/>
                    </a:lnTo>
                    <a:lnTo>
                      <a:pt x="109743" y="48141"/>
                    </a:lnTo>
                    <a:lnTo>
                      <a:pt x="108974" y="48654"/>
                    </a:lnTo>
                    <a:lnTo>
                      <a:pt x="108205" y="49102"/>
                    </a:lnTo>
                    <a:lnTo>
                      <a:pt x="107436" y="49551"/>
                    </a:lnTo>
                    <a:lnTo>
                      <a:pt x="107243" y="49679"/>
                    </a:lnTo>
                    <a:lnTo>
                      <a:pt x="107179" y="49871"/>
                    </a:lnTo>
                    <a:lnTo>
                      <a:pt x="107243" y="50064"/>
                    </a:lnTo>
                    <a:lnTo>
                      <a:pt x="107308" y="50256"/>
                    </a:lnTo>
                    <a:lnTo>
                      <a:pt x="107628" y="50641"/>
                    </a:lnTo>
                    <a:lnTo>
                      <a:pt x="107949" y="51089"/>
                    </a:lnTo>
                    <a:lnTo>
                      <a:pt x="108141" y="51474"/>
                    </a:lnTo>
                    <a:lnTo>
                      <a:pt x="108333" y="51923"/>
                    </a:lnTo>
                    <a:lnTo>
                      <a:pt x="108654" y="52884"/>
                    </a:lnTo>
                    <a:lnTo>
                      <a:pt x="108846" y="53782"/>
                    </a:lnTo>
                    <a:lnTo>
                      <a:pt x="108910" y="54807"/>
                    </a:lnTo>
                    <a:lnTo>
                      <a:pt x="108846" y="55769"/>
                    </a:lnTo>
                    <a:lnTo>
                      <a:pt x="108654" y="56730"/>
                    </a:lnTo>
                    <a:lnTo>
                      <a:pt x="108397" y="57692"/>
                    </a:lnTo>
                    <a:lnTo>
                      <a:pt x="108013" y="58653"/>
                    </a:lnTo>
                    <a:lnTo>
                      <a:pt x="107500" y="59551"/>
                    </a:lnTo>
                    <a:lnTo>
                      <a:pt x="106923" y="60448"/>
                    </a:lnTo>
                    <a:lnTo>
                      <a:pt x="106218" y="61282"/>
                    </a:lnTo>
                    <a:lnTo>
                      <a:pt x="105513" y="62051"/>
                    </a:lnTo>
                    <a:lnTo>
                      <a:pt x="104743" y="62820"/>
                    </a:lnTo>
                    <a:lnTo>
                      <a:pt x="103974" y="63525"/>
                    </a:lnTo>
                    <a:lnTo>
                      <a:pt x="103141" y="64166"/>
                    </a:lnTo>
                    <a:lnTo>
                      <a:pt x="101410" y="65384"/>
                    </a:lnTo>
                    <a:lnTo>
                      <a:pt x="99551" y="66538"/>
                    </a:lnTo>
                    <a:lnTo>
                      <a:pt x="97628" y="67500"/>
                    </a:lnTo>
                    <a:lnTo>
                      <a:pt x="95705" y="68397"/>
                    </a:lnTo>
                    <a:lnTo>
                      <a:pt x="93654" y="69102"/>
                    </a:lnTo>
                    <a:lnTo>
                      <a:pt x="91603" y="69743"/>
                    </a:lnTo>
                    <a:lnTo>
                      <a:pt x="89487" y="70192"/>
                    </a:lnTo>
                    <a:lnTo>
                      <a:pt x="87372" y="70512"/>
                    </a:lnTo>
                    <a:lnTo>
                      <a:pt x="86154" y="70641"/>
                    </a:lnTo>
                    <a:lnTo>
                      <a:pt x="84936" y="70705"/>
                    </a:lnTo>
                    <a:lnTo>
                      <a:pt x="82500" y="70705"/>
                    </a:lnTo>
                    <a:lnTo>
                      <a:pt x="81282" y="70641"/>
                    </a:lnTo>
                    <a:lnTo>
                      <a:pt x="80064" y="70512"/>
                    </a:lnTo>
                    <a:lnTo>
                      <a:pt x="78910" y="70384"/>
                    </a:lnTo>
                    <a:lnTo>
                      <a:pt x="77692" y="70192"/>
                    </a:lnTo>
                    <a:lnTo>
                      <a:pt x="77500" y="70192"/>
                    </a:lnTo>
                    <a:lnTo>
                      <a:pt x="77308" y="70256"/>
                    </a:lnTo>
                    <a:lnTo>
                      <a:pt x="77180" y="70384"/>
                    </a:lnTo>
                    <a:lnTo>
                      <a:pt x="77116" y="70576"/>
                    </a:lnTo>
                    <a:lnTo>
                      <a:pt x="77116" y="70705"/>
                    </a:lnTo>
                    <a:lnTo>
                      <a:pt x="77116" y="70897"/>
                    </a:lnTo>
                    <a:lnTo>
                      <a:pt x="77244" y="71025"/>
                    </a:lnTo>
                    <a:lnTo>
                      <a:pt x="77436" y="71089"/>
                    </a:lnTo>
                    <a:lnTo>
                      <a:pt x="78590" y="71282"/>
                    </a:lnTo>
                    <a:lnTo>
                      <a:pt x="79744" y="71410"/>
                    </a:lnTo>
                    <a:lnTo>
                      <a:pt x="80833" y="71538"/>
                    </a:lnTo>
                    <a:lnTo>
                      <a:pt x="81987" y="71602"/>
                    </a:lnTo>
                    <a:lnTo>
                      <a:pt x="83141" y="71666"/>
                    </a:lnTo>
                    <a:lnTo>
                      <a:pt x="84295" y="71666"/>
                    </a:lnTo>
                    <a:lnTo>
                      <a:pt x="85449" y="71602"/>
                    </a:lnTo>
                    <a:lnTo>
                      <a:pt x="86603" y="71538"/>
                    </a:lnTo>
                    <a:lnTo>
                      <a:pt x="87756" y="71410"/>
                    </a:lnTo>
                    <a:lnTo>
                      <a:pt x="88910" y="71218"/>
                    </a:lnTo>
                    <a:lnTo>
                      <a:pt x="90064" y="71025"/>
                    </a:lnTo>
                    <a:lnTo>
                      <a:pt x="91154" y="70769"/>
                    </a:lnTo>
                    <a:lnTo>
                      <a:pt x="92308" y="70512"/>
                    </a:lnTo>
                    <a:lnTo>
                      <a:pt x="93397" y="70192"/>
                    </a:lnTo>
                    <a:lnTo>
                      <a:pt x="94487" y="69807"/>
                    </a:lnTo>
                    <a:lnTo>
                      <a:pt x="95577" y="69423"/>
                    </a:lnTo>
                    <a:lnTo>
                      <a:pt x="96667" y="68974"/>
                    </a:lnTo>
                    <a:lnTo>
                      <a:pt x="97692" y="68525"/>
                    </a:lnTo>
                    <a:lnTo>
                      <a:pt x="98718" y="68012"/>
                    </a:lnTo>
                    <a:lnTo>
                      <a:pt x="99744" y="67500"/>
                    </a:lnTo>
                    <a:lnTo>
                      <a:pt x="100769" y="66923"/>
                    </a:lnTo>
                    <a:lnTo>
                      <a:pt x="101731" y="66282"/>
                    </a:lnTo>
                    <a:lnTo>
                      <a:pt x="102692" y="65641"/>
                    </a:lnTo>
                    <a:lnTo>
                      <a:pt x="103590" y="65000"/>
                    </a:lnTo>
                    <a:lnTo>
                      <a:pt x="104487" y="64294"/>
                    </a:lnTo>
                    <a:lnTo>
                      <a:pt x="105320" y="63589"/>
                    </a:lnTo>
                    <a:lnTo>
                      <a:pt x="106090" y="62820"/>
                    </a:lnTo>
                    <a:lnTo>
                      <a:pt x="106859" y="61987"/>
                    </a:lnTo>
                    <a:lnTo>
                      <a:pt x="107564" y="61153"/>
                    </a:lnTo>
                    <a:lnTo>
                      <a:pt x="108205" y="60192"/>
                    </a:lnTo>
                    <a:lnTo>
                      <a:pt x="108718" y="59230"/>
                    </a:lnTo>
                    <a:lnTo>
                      <a:pt x="109166" y="58269"/>
                    </a:lnTo>
                    <a:lnTo>
                      <a:pt x="109551" y="57179"/>
                    </a:lnTo>
                    <a:lnTo>
                      <a:pt x="109743" y="56025"/>
                    </a:lnTo>
                    <a:lnTo>
                      <a:pt x="109872" y="54871"/>
                    </a:lnTo>
                    <a:lnTo>
                      <a:pt x="109808" y="53718"/>
                    </a:lnTo>
                    <a:lnTo>
                      <a:pt x="109679" y="53205"/>
                    </a:lnTo>
                    <a:lnTo>
                      <a:pt x="109551" y="52628"/>
                    </a:lnTo>
                    <a:lnTo>
                      <a:pt x="109423" y="52051"/>
                    </a:lnTo>
                    <a:lnTo>
                      <a:pt x="109231" y="51538"/>
                    </a:lnTo>
                    <a:lnTo>
                      <a:pt x="108974" y="51025"/>
                    </a:lnTo>
                    <a:lnTo>
                      <a:pt x="108654" y="50513"/>
                    </a:lnTo>
                    <a:lnTo>
                      <a:pt x="108350" y="50087"/>
                    </a:lnTo>
                    <a:lnTo>
                      <a:pt x="108654" y="49936"/>
                    </a:lnTo>
                    <a:lnTo>
                      <a:pt x="109359" y="49487"/>
                    </a:lnTo>
                    <a:lnTo>
                      <a:pt x="110064" y="49038"/>
                    </a:lnTo>
                    <a:lnTo>
                      <a:pt x="110769" y="48525"/>
                    </a:lnTo>
                    <a:lnTo>
                      <a:pt x="111410" y="47948"/>
                    </a:lnTo>
                    <a:lnTo>
                      <a:pt x="111987" y="47372"/>
                    </a:lnTo>
                    <a:lnTo>
                      <a:pt x="112564" y="46730"/>
                    </a:lnTo>
                    <a:lnTo>
                      <a:pt x="113141" y="46089"/>
                    </a:lnTo>
                    <a:lnTo>
                      <a:pt x="113654" y="45384"/>
                    </a:lnTo>
                    <a:lnTo>
                      <a:pt x="114102" y="44679"/>
                    </a:lnTo>
                    <a:lnTo>
                      <a:pt x="114551" y="43974"/>
                    </a:lnTo>
                    <a:lnTo>
                      <a:pt x="114936" y="43205"/>
                    </a:lnTo>
                    <a:lnTo>
                      <a:pt x="115256" y="42436"/>
                    </a:lnTo>
                    <a:lnTo>
                      <a:pt x="115577" y="41666"/>
                    </a:lnTo>
                    <a:lnTo>
                      <a:pt x="115833" y="40833"/>
                    </a:lnTo>
                    <a:lnTo>
                      <a:pt x="116089" y="40000"/>
                    </a:lnTo>
                    <a:lnTo>
                      <a:pt x="116218" y="39166"/>
                    </a:lnTo>
                    <a:lnTo>
                      <a:pt x="116346" y="38333"/>
                    </a:lnTo>
                    <a:lnTo>
                      <a:pt x="116410" y="37500"/>
                    </a:lnTo>
                    <a:lnTo>
                      <a:pt x="116410" y="36666"/>
                    </a:lnTo>
                    <a:lnTo>
                      <a:pt x="116410" y="35833"/>
                    </a:lnTo>
                    <a:lnTo>
                      <a:pt x="116346" y="35000"/>
                    </a:lnTo>
                    <a:lnTo>
                      <a:pt x="116218" y="34166"/>
                    </a:lnTo>
                    <a:lnTo>
                      <a:pt x="116025" y="33333"/>
                    </a:lnTo>
                    <a:lnTo>
                      <a:pt x="115769" y="32500"/>
                    </a:lnTo>
                    <a:lnTo>
                      <a:pt x="115513" y="31731"/>
                    </a:lnTo>
                    <a:lnTo>
                      <a:pt x="115256" y="30961"/>
                    </a:lnTo>
                    <a:lnTo>
                      <a:pt x="114872" y="30192"/>
                    </a:lnTo>
                    <a:lnTo>
                      <a:pt x="114487" y="29423"/>
                    </a:lnTo>
                    <a:lnTo>
                      <a:pt x="114038" y="28718"/>
                    </a:lnTo>
                    <a:lnTo>
                      <a:pt x="113590" y="28013"/>
                    </a:lnTo>
                    <a:lnTo>
                      <a:pt x="113077" y="27308"/>
                    </a:lnTo>
                    <a:lnTo>
                      <a:pt x="112436" y="26602"/>
                    </a:lnTo>
                    <a:lnTo>
                      <a:pt x="111795" y="25897"/>
                    </a:lnTo>
                    <a:lnTo>
                      <a:pt x="111090" y="25256"/>
                    </a:lnTo>
                    <a:lnTo>
                      <a:pt x="110320" y="24679"/>
                    </a:lnTo>
                    <a:lnTo>
                      <a:pt x="109551" y="24102"/>
                    </a:lnTo>
                    <a:lnTo>
                      <a:pt x="108782" y="23654"/>
                    </a:lnTo>
                    <a:lnTo>
                      <a:pt x="107884" y="23205"/>
                    </a:lnTo>
                    <a:lnTo>
                      <a:pt x="107846" y="23184"/>
                    </a:lnTo>
                    <a:lnTo>
                      <a:pt x="108141" y="22949"/>
                    </a:lnTo>
                    <a:lnTo>
                      <a:pt x="108333" y="22692"/>
                    </a:lnTo>
                    <a:lnTo>
                      <a:pt x="108590" y="22372"/>
                    </a:lnTo>
                    <a:lnTo>
                      <a:pt x="108718" y="22051"/>
                    </a:lnTo>
                    <a:lnTo>
                      <a:pt x="109038" y="21282"/>
                    </a:lnTo>
                    <a:lnTo>
                      <a:pt x="109166" y="20577"/>
                    </a:lnTo>
                    <a:lnTo>
                      <a:pt x="109231" y="19743"/>
                    </a:lnTo>
                    <a:lnTo>
                      <a:pt x="109166" y="18974"/>
                    </a:lnTo>
                    <a:lnTo>
                      <a:pt x="108974" y="18269"/>
                    </a:lnTo>
                    <a:lnTo>
                      <a:pt x="108718" y="17372"/>
                    </a:lnTo>
                    <a:lnTo>
                      <a:pt x="108397" y="16538"/>
                    </a:lnTo>
                    <a:lnTo>
                      <a:pt x="108013" y="15705"/>
                    </a:lnTo>
                    <a:lnTo>
                      <a:pt x="107564" y="14936"/>
                    </a:lnTo>
                    <a:lnTo>
                      <a:pt x="107051" y="14102"/>
                    </a:lnTo>
                    <a:lnTo>
                      <a:pt x="106538" y="13397"/>
                    </a:lnTo>
                    <a:lnTo>
                      <a:pt x="106025" y="12628"/>
                    </a:lnTo>
                    <a:lnTo>
                      <a:pt x="105449" y="11923"/>
                    </a:lnTo>
                    <a:lnTo>
                      <a:pt x="104872" y="11346"/>
                    </a:lnTo>
                    <a:lnTo>
                      <a:pt x="104231" y="10769"/>
                    </a:lnTo>
                    <a:lnTo>
                      <a:pt x="103590" y="10256"/>
                    </a:lnTo>
                    <a:lnTo>
                      <a:pt x="102949" y="9744"/>
                    </a:lnTo>
                    <a:lnTo>
                      <a:pt x="102243" y="9295"/>
                    </a:lnTo>
                    <a:lnTo>
                      <a:pt x="101474" y="8910"/>
                    </a:lnTo>
                    <a:lnTo>
                      <a:pt x="100769" y="8590"/>
                    </a:lnTo>
                    <a:lnTo>
                      <a:pt x="99936" y="8333"/>
                    </a:lnTo>
                    <a:lnTo>
                      <a:pt x="99102" y="8077"/>
                    </a:lnTo>
                    <a:lnTo>
                      <a:pt x="98205" y="7885"/>
                    </a:lnTo>
                    <a:lnTo>
                      <a:pt x="97372" y="7756"/>
                    </a:lnTo>
                    <a:lnTo>
                      <a:pt x="96474" y="7692"/>
                    </a:lnTo>
                    <a:lnTo>
                      <a:pt x="95577" y="7628"/>
                    </a:lnTo>
                    <a:lnTo>
                      <a:pt x="94679" y="7692"/>
                    </a:lnTo>
                    <a:lnTo>
                      <a:pt x="92885" y="7820"/>
                    </a:lnTo>
                    <a:lnTo>
                      <a:pt x="90705" y="8205"/>
                    </a:lnTo>
                    <a:lnTo>
                      <a:pt x="88526" y="8654"/>
                    </a:lnTo>
                    <a:lnTo>
                      <a:pt x="84646" y="9580"/>
                    </a:lnTo>
                    <a:lnTo>
                      <a:pt x="84487" y="9167"/>
                    </a:lnTo>
                    <a:lnTo>
                      <a:pt x="84167" y="8333"/>
                    </a:lnTo>
                    <a:lnTo>
                      <a:pt x="83718" y="7500"/>
                    </a:lnTo>
                    <a:lnTo>
                      <a:pt x="83269" y="6731"/>
                    </a:lnTo>
                    <a:lnTo>
                      <a:pt x="82756" y="6026"/>
                    </a:lnTo>
                    <a:lnTo>
                      <a:pt x="82180" y="5320"/>
                    </a:lnTo>
                    <a:lnTo>
                      <a:pt x="81539" y="4679"/>
                    </a:lnTo>
                    <a:lnTo>
                      <a:pt x="80898" y="4038"/>
                    </a:lnTo>
                    <a:lnTo>
                      <a:pt x="80192" y="3462"/>
                    </a:lnTo>
                    <a:lnTo>
                      <a:pt x="79487" y="2949"/>
                    </a:lnTo>
                    <a:lnTo>
                      <a:pt x="78718" y="2436"/>
                    </a:lnTo>
                    <a:lnTo>
                      <a:pt x="77949" y="1987"/>
                    </a:lnTo>
                    <a:lnTo>
                      <a:pt x="77116" y="1538"/>
                    </a:lnTo>
                    <a:lnTo>
                      <a:pt x="76346" y="1218"/>
                    </a:lnTo>
                    <a:lnTo>
                      <a:pt x="75449" y="897"/>
                    </a:lnTo>
                    <a:lnTo>
                      <a:pt x="74616" y="577"/>
                    </a:lnTo>
                    <a:lnTo>
                      <a:pt x="73654" y="385"/>
                    </a:lnTo>
                    <a:lnTo>
                      <a:pt x="72692" y="192"/>
                    </a:lnTo>
                    <a:lnTo>
                      <a:pt x="71731" y="64"/>
                    </a:lnTo>
                    <a:lnTo>
                      <a:pt x="70705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17"/>
              <p:cNvSpPr/>
              <p:nvPr/>
            </p:nvSpPr>
            <p:spPr>
              <a:xfrm>
                <a:off x="6074275" y="3030250"/>
                <a:ext cx="1498400" cy="165100"/>
              </a:xfrm>
              <a:custGeom>
                <a:avLst/>
                <a:gdLst/>
                <a:ahLst/>
                <a:cxnLst/>
                <a:rect l="l" t="t" r="r" b="b"/>
                <a:pathLst>
                  <a:path w="59936" h="6604" extrusionOk="0">
                    <a:moveTo>
                      <a:pt x="257" y="1"/>
                    </a:moveTo>
                    <a:lnTo>
                      <a:pt x="128" y="129"/>
                    </a:lnTo>
                    <a:lnTo>
                      <a:pt x="0" y="257"/>
                    </a:lnTo>
                    <a:lnTo>
                      <a:pt x="0" y="449"/>
                    </a:lnTo>
                    <a:lnTo>
                      <a:pt x="0" y="642"/>
                    </a:lnTo>
                    <a:lnTo>
                      <a:pt x="128" y="770"/>
                    </a:lnTo>
                    <a:lnTo>
                      <a:pt x="1026" y="1603"/>
                    </a:lnTo>
                    <a:lnTo>
                      <a:pt x="1987" y="2437"/>
                    </a:lnTo>
                    <a:lnTo>
                      <a:pt x="2949" y="3142"/>
                    </a:lnTo>
                    <a:lnTo>
                      <a:pt x="3974" y="3783"/>
                    </a:lnTo>
                    <a:lnTo>
                      <a:pt x="5064" y="4360"/>
                    </a:lnTo>
                    <a:lnTo>
                      <a:pt x="6218" y="4872"/>
                    </a:lnTo>
                    <a:lnTo>
                      <a:pt x="7372" y="5257"/>
                    </a:lnTo>
                    <a:lnTo>
                      <a:pt x="8526" y="5642"/>
                    </a:lnTo>
                    <a:lnTo>
                      <a:pt x="9744" y="5898"/>
                    </a:lnTo>
                    <a:lnTo>
                      <a:pt x="10962" y="6090"/>
                    </a:lnTo>
                    <a:lnTo>
                      <a:pt x="12244" y="6154"/>
                    </a:lnTo>
                    <a:lnTo>
                      <a:pt x="13462" y="6154"/>
                    </a:lnTo>
                    <a:lnTo>
                      <a:pt x="14744" y="6090"/>
                    </a:lnTo>
                    <a:lnTo>
                      <a:pt x="15961" y="5962"/>
                    </a:lnTo>
                    <a:lnTo>
                      <a:pt x="17179" y="5706"/>
                    </a:lnTo>
                    <a:lnTo>
                      <a:pt x="18397" y="5385"/>
                    </a:lnTo>
                    <a:lnTo>
                      <a:pt x="19744" y="4872"/>
                    </a:lnTo>
                    <a:lnTo>
                      <a:pt x="21090" y="4296"/>
                    </a:lnTo>
                    <a:lnTo>
                      <a:pt x="22308" y="3590"/>
                    </a:lnTo>
                    <a:lnTo>
                      <a:pt x="23244" y="2999"/>
                    </a:lnTo>
                    <a:lnTo>
                      <a:pt x="23244" y="2999"/>
                    </a:lnTo>
                    <a:lnTo>
                      <a:pt x="23654" y="3334"/>
                    </a:lnTo>
                    <a:lnTo>
                      <a:pt x="24423" y="3975"/>
                    </a:lnTo>
                    <a:lnTo>
                      <a:pt x="25192" y="4488"/>
                    </a:lnTo>
                    <a:lnTo>
                      <a:pt x="26025" y="4937"/>
                    </a:lnTo>
                    <a:lnTo>
                      <a:pt x="26859" y="5321"/>
                    </a:lnTo>
                    <a:lnTo>
                      <a:pt x="27756" y="5706"/>
                    </a:lnTo>
                    <a:lnTo>
                      <a:pt x="28654" y="6026"/>
                    </a:lnTo>
                    <a:lnTo>
                      <a:pt x="29551" y="6219"/>
                    </a:lnTo>
                    <a:lnTo>
                      <a:pt x="30449" y="6411"/>
                    </a:lnTo>
                    <a:lnTo>
                      <a:pt x="31410" y="6539"/>
                    </a:lnTo>
                    <a:lnTo>
                      <a:pt x="32372" y="6603"/>
                    </a:lnTo>
                    <a:lnTo>
                      <a:pt x="33333" y="6603"/>
                    </a:lnTo>
                    <a:lnTo>
                      <a:pt x="34231" y="6539"/>
                    </a:lnTo>
                    <a:lnTo>
                      <a:pt x="35192" y="6411"/>
                    </a:lnTo>
                    <a:lnTo>
                      <a:pt x="36090" y="6219"/>
                    </a:lnTo>
                    <a:lnTo>
                      <a:pt x="36987" y="5962"/>
                    </a:lnTo>
                    <a:lnTo>
                      <a:pt x="38013" y="5578"/>
                    </a:lnTo>
                    <a:lnTo>
                      <a:pt x="38974" y="5193"/>
                    </a:lnTo>
                    <a:lnTo>
                      <a:pt x="39936" y="4680"/>
                    </a:lnTo>
                    <a:lnTo>
                      <a:pt x="40581" y="4233"/>
                    </a:lnTo>
                    <a:lnTo>
                      <a:pt x="41218" y="4552"/>
                    </a:lnTo>
                    <a:lnTo>
                      <a:pt x="42179" y="4937"/>
                    </a:lnTo>
                    <a:lnTo>
                      <a:pt x="43205" y="5257"/>
                    </a:lnTo>
                    <a:lnTo>
                      <a:pt x="44166" y="5578"/>
                    </a:lnTo>
                    <a:lnTo>
                      <a:pt x="45192" y="5770"/>
                    </a:lnTo>
                    <a:lnTo>
                      <a:pt x="46218" y="5898"/>
                    </a:lnTo>
                    <a:lnTo>
                      <a:pt x="47243" y="5962"/>
                    </a:lnTo>
                    <a:lnTo>
                      <a:pt x="49295" y="5962"/>
                    </a:lnTo>
                    <a:lnTo>
                      <a:pt x="50320" y="5834"/>
                    </a:lnTo>
                    <a:lnTo>
                      <a:pt x="51346" y="5642"/>
                    </a:lnTo>
                    <a:lnTo>
                      <a:pt x="52371" y="5385"/>
                    </a:lnTo>
                    <a:lnTo>
                      <a:pt x="53333" y="5129"/>
                    </a:lnTo>
                    <a:lnTo>
                      <a:pt x="54294" y="4744"/>
                    </a:lnTo>
                    <a:lnTo>
                      <a:pt x="55256" y="4296"/>
                    </a:lnTo>
                    <a:lnTo>
                      <a:pt x="56218" y="3847"/>
                    </a:lnTo>
                    <a:lnTo>
                      <a:pt x="57179" y="3206"/>
                    </a:lnTo>
                    <a:lnTo>
                      <a:pt x="58141" y="2565"/>
                    </a:lnTo>
                    <a:lnTo>
                      <a:pt x="58974" y="1796"/>
                    </a:lnTo>
                    <a:lnTo>
                      <a:pt x="59807" y="962"/>
                    </a:lnTo>
                    <a:lnTo>
                      <a:pt x="59935" y="770"/>
                    </a:lnTo>
                    <a:lnTo>
                      <a:pt x="59935" y="642"/>
                    </a:lnTo>
                    <a:lnTo>
                      <a:pt x="59935" y="449"/>
                    </a:lnTo>
                    <a:lnTo>
                      <a:pt x="59807" y="321"/>
                    </a:lnTo>
                    <a:lnTo>
                      <a:pt x="59679" y="193"/>
                    </a:lnTo>
                    <a:lnTo>
                      <a:pt x="59487" y="129"/>
                    </a:lnTo>
                    <a:lnTo>
                      <a:pt x="59294" y="193"/>
                    </a:lnTo>
                    <a:lnTo>
                      <a:pt x="59166" y="321"/>
                    </a:lnTo>
                    <a:lnTo>
                      <a:pt x="58461" y="1026"/>
                    </a:lnTo>
                    <a:lnTo>
                      <a:pt x="57756" y="1667"/>
                    </a:lnTo>
                    <a:lnTo>
                      <a:pt x="56987" y="2244"/>
                    </a:lnTo>
                    <a:lnTo>
                      <a:pt x="56153" y="2757"/>
                    </a:lnTo>
                    <a:lnTo>
                      <a:pt x="55320" y="3270"/>
                    </a:lnTo>
                    <a:lnTo>
                      <a:pt x="54423" y="3655"/>
                    </a:lnTo>
                    <a:lnTo>
                      <a:pt x="53525" y="4039"/>
                    </a:lnTo>
                    <a:lnTo>
                      <a:pt x="52628" y="4360"/>
                    </a:lnTo>
                    <a:lnTo>
                      <a:pt x="51666" y="4616"/>
                    </a:lnTo>
                    <a:lnTo>
                      <a:pt x="50705" y="4808"/>
                    </a:lnTo>
                    <a:lnTo>
                      <a:pt x="49743" y="4937"/>
                    </a:lnTo>
                    <a:lnTo>
                      <a:pt x="48782" y="5065"/>
                    </a:lnTo>
                    <a:lnTo>
                      <a:pt x="47820" y="5065"/>
                    </a:lnTo>
                    <a:lnTo>
                      <a:pt x="46859" y="5001"/>
                    </a:lnTo>
                    <a:lnTo>
                      <a:pt x="45897" y="4937"/>
                    </a:lnTo>
                    <a:lnTo>
                      <a:pt x="44936" y="4744"/>
                    </a:lnTo>
                    <a:lnTo>
                      <a:pt x="43846" y="4488"/>
                    </a:lnTo>
                    <a:lnTo>
                      <a:pt x="42820" y="4167"/>
                    </a:lnTo>
                    <a:lnTo>
                      <a:pt x="41795" y="3783"/>
                    </a:lnTo>
                    <a:lnTo>
                      <a:pt x="40769" y="3270"/>
                    </a:lnTo>
                    <a:lnTo>
                      <a:pt x="40577" y="3206"/>
                    </a:lnTo>
                    <a:lnTo>
                      <a:pt x="40448" y="3206"/>
                    </a:lnTo>
                    <a:lnTo>
                      <a:pt x="40320" y="3270"/>
                    </a:lnTo>
                    <a:lnTo>
                      <a:pt x="39615" y="3783"/>
                    </a:lnTo>
                    <a:lnTo>
                      <a:pt x="38846" y="4167"/>
                    </a:lnTo>
                    <a:lnTo>
                      <a:pt x="38013" y="4552"/>
                    </a:lnTo>
                    <a:lnTo>
                      <a:pt x="37179" y="4872"/>
                    </a:lnTo>
                    <a:lnTo>
                      <a:pt x="36346" y="5129"/>
                    </a:lnTo>
                    <a:lnTo>
                      <a:pt x="35513" y="5385"/>
                    </a:lnTo>
                    <a:lnTo>
                      <a:pt x="34615" y="5513"/>
                    </a:lnTo>
                    <a:lnTo>
                      <a:pt x="33782" y="5642"/>
                    </a:lnTo>
                    <a:lnTo>
                      <a:pt x="31987" y="5642"/>
                    </a:lnTo>
                    <a:lnTo>
                      <a:pt x="31090" y="5578"/>
                    </a:lnTo>
                    <a:lnTo>
                      <a:pt x="30256" y="5449"/>
                    </a:lnTo>
                    <a:lnTo>
                      <a:pt x="29359" y="5257"/>
                    </a:lnTo>
                    <a:lnTo>
                      <a:pt x="28525" y="5001"/>
                    </a:lnTo>
                    <a:lnTo>
                      <a:pt x="27692" y="4680"/>
                    </a:lnTo>
                    <a:lnTo>
                      <a:pt x="26923" y="4360"/>
                    </a:lnTo>
                    <a:lnTo>
                      <a:pt x="26025" y="3847"/>
                    </a:lnTo>
                    <a:lnTo>
                      <a:pt x="25192" y="3334"/>
                    </a:lnTo>
                    <a:lnTo>
                      <a:pt x="24359" y="2757"/>
                    </a:lnTo>
                    <a:lnTo>
                      <a:pt x="23654" y="2052"/>
                    </a:lnTo>
                    <a:lnTo>
                      <a:pt x="23526" y="1988"/>
                    </a:lnTo>
                    <a:lnTo>
                      <a:pt x="23333" y="1924"/>
                    </a:lnTo>
                    <a:lnTo>
                      <a:pt x="23205" y="1924"/>
                    </a:lnTo>
                    <a:lnTo>
                      <a:pt x="23077" y="1988"/>
                    </a:lnTo>
                    <a:lnTo>
                      <a:pt x="22051" y="2693"/>
                    </a:lnTo>
                    <a:lnTo>
                      <a:pt x="20961" y="3270"/>
                    </a:lnTo>
                    <a:lnTo>
                      <a:pt x="19872" y="3783"/>
                    </a:lnTo>
                    <a:lnTo>
                      <a:pt x="18782" y="4231"/>
                    </a:lnTo>
                    <a:lnTo>
                      <a:pt x="17628" y="4616"/>
                    </a:lnTo>
                    <a:lnTo>
                      <a:pt x="16410" y="4872"/>
                    </a:lnTo>
                    <a:lnTo>
                      <a:pt x="15256" y="5129"/>
                    </a:lnTo>
                    <a:lnTo>
                      <a:pt x="14038" y="5193"/>
                    </a:lnTo>
                    <a:lnTo>
                      <a:pt x="12820" y="5257"/>
                    </a:lnTo>
                    <a:lnTo>
                      <a:pt x="11667" y="5193"/>
                    </a:lnTo>
                    <a:lnTo>
                      <a:pt x="10513" y="5065"/>
                    </a:lnTo>
                    <a:lnTo>
                      <a:pt x="9359" y="4872"/>
                    </a:lnTo>
                    <a:lnTo>
                      <a:pt x="8269" y="4552"/>
                    </a:lnTo>
                    <a:lnTo>
                      <a:pt x="7115" y="4231"/>
                    </a:lnTo>
                    <a:lnTo>
                      <a:pt x="6090" y="3783"/>
                    </a:lnTo>
                    <a:lnTo>
                      <a:pt x="5000" y="3270"/>
                    </a:lnTo>
                    <a:lnTo>
                      <a:pt x="3846" y="2629"/>
                    </a:lnTo>
                    <a:lnTo>
                      <a:pt x="2756" y="1860"/>
                    </a:lnTo>
                    <a:lnTo>
                      <a:pt x="1731" y="1026"/>
                    </a:lnTo>
                    <a:lnTo>
                      <a:pt x="769" y="129"/>
                    </a:lnTo>
                    <a:lnTo>
                      <a:pt x="641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17"/>
              <p:cNvSpPr/>
              <p:nvPr/>
            </p:nvSpPr>
            <p:spPr>
              <a:xfrm>
                <a:off x="5192875" y="2986975"/>
                <a:ext cx="141025" cy="126625"/>
              </a:xfrm>
              <a:custGeom>
                <a:avLst/>
                <a:gdLst/>
                <a:ahLst/>
                <a:cxnLst/>
                <a:rect l="l" t="t" r="r" b="b"/>
                <a:pathLst>
                  <a:path w="5641" h="5065" extrusionOk="0">
                    <a:moveTo>
                      <a:pt x="2179" y="962"/>
                    </a:moveTo>
                    <a:lnTo>
                      <a:pt x="2500" y="1027"/>
                    </a:lnTo>
                    <a:lnTo>
                      <a:pt x="3077" y="1283"/>
                    </a:lnTo>
                    <a:lnTo>
                      <a:pt x="3654" y="1539"/>
                    </a:lnTo>
                    <a:lnTo>
                      <a:pt x="4167" y="1924"/>
                    </a:lnTo>
                    <a:lnTo>
                      <a:pt x="4359" y="2180"/>
                    </a:lnTo>
                    <a:lnTo>
                      <a:pt x="4551" y="2437"/>
                    </a:lnTo>
                    <a:lnTo>
                      <a:pt x="4679" y="2693"/>
                    </a:lnTo>
                    <a:lnTo>
                      <a:pt x="4744" y="2950"/>
                    </a:lnTo>
                    <a:lnTo>
                      <a:pt x="4744" y="3014"/>
                    </a:lnTo>
                    <a:lnTo>
                      <a:pt x="4744" y="3142"/>
                    </a:lnTo>
                    <a:lnTo>
                      <a:pt x="4679" y="3398"/>
                    </a:lnTo>
                    <a:lnTo>
                      <a:pt x="4615" y="3655"/>
                    </a:lnTo>
                    <a:lnTo>
                      <a:pt x="4551" y="3591"/>
                    </a:lnTo>
                    <a:lnTo>
                      <a:pt x="4359" y="3527"/>
                    </a:lnTo>
                    <a:lnTo>
                      <a:pt x="4167" y="3591"/>
                    </a:lnTo>
                    <a:lnTo>
                      <a:pt x="4038" y="3719"/>
                    </a:lnTo>
                    <a:lnTo>
                      <a:pt x="3974" y="3847"/>
                    </a:lnTo>
                    <a:lnTo>
                      <a:pt x="3920" y="4011"/>
                    </a:lnTo>
                    <a:lnTo>
                      <a:pt x="3920" y="4011"/>
                    </a:lnTo>
                    <a:lnTo>
                      <a:pt x="3526" y="3975"/>
                    </a:lnTo>
                    <a:lnTo>
                      <a:pt x="2885" y="3847"/>
                    </a:lnTo>
                    <a:lnTo>
                      <a:pt x="2244" y="3655"/>
                    </a:lnTo>
                    <a:lnTo>
                      <a:pt x="1987" y="3462"/>
                    </a:lnTo>
                    <a:lnTo>
                      <a:pt x="1667" y="3334"/>
                    </a:lnTo>
                    <a:lnTo>
                      <a:pt x="1474" y="3142"/>
                    </a:lnTo>
                    <a:lnTo>
                      <a:pt x="1282" y="2950"/>
                    </a:lnTo>
                    <a:lnTo>
                      <a:pt x="1218" y="2821"/>
                    </a:lnTo>
                    <a:lnTo>
                      <a:pt x="1154" y="2693"/>
                    </a:lnTo>
                    <a:lnTo>
                      <a:pt x="1090" y="2629"/>
                    </a:lnTo>
                    <a:lnTo>
                      <a:pt x="1026" y="2373"/>
                    </a:lnTo>
                    <a:lnTo>
                      <a:pt x="962" y="2244"/>
                    </a:lnTo>
                    <a:lnTo>
                      <a:pt x="962" y="2180"/>
                    </a:lnTo>
                    <a:lnTo>
                      <a:pt x="962" y="1988"/>
                    </a:lnTo>
                    <a:lnTo>
                      <a:pt x="962" y="1796"/>
                    </a:lnTo>
                    <a:lnTo>
                      <a:pt x="962" y="1732"/>
                    </a:lnTo>
                    <a:lnTo>
                      <a:pt x="1026" y="1475"/>
                    </a:lnTo>
                    <a:lnTo>
                      <a:pt x="1090" y="1347"/>
                    </a:lnTo>
                    <a:lnTo>
                      <a:pt x="1154" y="1283"/>
                    </a:lnTo>
                    <a:lnTo>
                      <a:pt x="1154" y="1219"/>
                    </a:lnTo>
                    <a:lnTo>
                      <a:pt x="1282" y="1155"/>
                    </a:lnTo>
                    <a:lnTo>
                      <a:pt x="1346" y="1091"/>
                    </a:lnTo>
                    <a:lnTo>
                      <a:pt x="1603" y="962"/>
                    </a:lnTo>
                    <a:close/>
                    <a:moveTo>
                      <a:pt x="1923" y="1"/>
                    </a:moveTo>
                    <a:lnTo>
                      <a:pt x="1410" y="65"/>
                    </a:lnTo>
                    <a:lnTo>
                      <a:pt x="1090" y="193"/>
                    </a:lnTo>
                    <a:lnTo>
                      <a:pt x="705" y="386"/>
                    </a:lnTo>
                    <a:lnTo>
                      <a:pt x="449" y="642"/>
                    </a:lnTo>
                    <a:lnTo>
                      <a:pt x="256" y="962"/>
                    </a:lnTo>
                    <a:lnTo>
                      <a:pt x="128" y="1347"/>
                    </a:lnTo>
                    <a:lnTo>
                      <a:pt x="64" y="1668"/>
                    </a:lnTo>
                    <a:lnTo>
                      <a:pt x="0" y="2052"/>
                    </a:lnTo>
                    <a:lnTo>
                      <a:pt x="64" y="2373"/>
                    </a:lnTo>
                    <a:lnTo>
                      <a:pt x="128" y="2757"/>
                    </a:lnTo>
                    <a:lnTo>
                      <a:pt x="256" y="3078"/>
                    </a:lnTo>
                    <a:lnTo>
                      <a:pt x="449" y="3398"/>
                    </a:lnTo>
                    <a:lnTo>
                      <a:pt x="641" y="3655"/>
                    </a:lnTo>
                    <a:lnTo>
                      <a:pt x="1026" y="3975"/>
                    </a:lnTo>
                    <a:lnTo>
                      <a:pt x="1410" y="4296"/>
                    </a:lnTo>
                    <a:lnTo>
                      <a:pt x="1859" y="4488"/>
                    </a:lnTo>
                    <a:lnTo>
                      <a:pt x="2308" y="4616"/>
                    </a:lnTo>
                    <a:lnTo>
                      <a:pt x="3269" y="4873"/>
                    </a:lnTo>
                    <a:lnTo>
                      <a:pt x="4111" y="4985"/>
                    </a:lnTo>
                    <a:lnTo>
                      <a:pt x="4111" y="4985"/>
                    </a:lnTo>
                    <a:lnTo>
                      <a:pt x="4231" y="5065"/>
                    </a:lnTo>
                    <a:lnTo>
                      <a:pt x="4423" y="5065"/>
                    </a:lnTo>
                    <a:lnTo>
                      <a:pt x="4808" y="4873"/>
                    </a:lnTo>
                    <a:lnTo>
                      <a:pt x="5064" y="4616"/>
                    </a:lnTo>
                    <a:lnTo>
                      <a:pt x="5320" y="4360"/>
                    </a:lnTo>
                    <a:lnTo>
                      <a:pt x="5513" y="4039"/>
                    </a:lnTo>
                    <a:lnTo>
                      <a:pt x="5641" y="3655"/>
                    </a:lnTo>
                    <a:lnTo>
                      <a:pt x="5641" y="3270"/>
                    </a:lnTo>
                    <a:lnTo>
                      <a:pt x="5641" y="2886"/>
                    </a:lnTo>
                    <a:lnTo>
                      <a:pt x="5577" y="2501"/>
                    </a:lnTo>
                    <a:lnTo>
                      <a:pt x="5449" y="2116"/>
                    </a:lnTo>
                    <a:lnTo>
                      <a:pt x="5256" y="1796"/>
                    </a:lnTo>
                    <a:lnTo>
                      <a:pt x="5000" y="1475"/>
                    </a:lnTo>
                    <a:lnTo>
                      <a:pt x="4679" y="1155"/>
                    </a:lnTo>
                    <a:lnTo>
                      <a:pt x="4359" y="898"/>
                    </a:lnTo>
                    <a:lnTo>
                      <a:pt x="3974" y="706"/>
                    </a:lnTo>
                    <a:lnTo>
                      <a:pt x="3205" y="321"/>
                    </a:lnTo>
                    <a:lnTo>
                      <a:pt x="2821" y="193"/>
                    </a:lnTo>
                    <a:lnTo>
                      <a:pt x="2372" y="65"/>
                    </a:lnTo>
                    <a:lnTo>
                      <a:pt x="1923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17"/>
              <p:cNvSpPr/>
              <p:nvPr/>
            </p:nvSpPr>
            <p:spPr>
              <a:xfrm>
                <a:off x="5389975" y="2828325"/>
                <a:ext cx="213175" cy="185925"/>
              </a:xfrm>
              <a:custGeom>
                <a:avLst/>
                <a:gdLst/>
                <a:ahLst/>
                <a:cxnLst/>
                <a:rect l="l" t="t" r="r" b="b"/>
                <a:pathLst>
                  <a:path w="8527" h="7437" extrusionOk="0">
                    <a:moveTo>
                      <a:pt x="2565" y="898"/>
                    </a:moveTo>
                    <a:lnTo>
                      <a:pt x="3590" y="962"/>
                    </a:lnTo>
                    <a:lnTo>
                      <a:pt x="4552" y="1155"/>
                    </a:lnTo>
                    <a:lnTo>
                      <a:pt x="5065" y="1283"/>
                    </a:lnTo>
                    <a:lnTo>
                      <a:pt x="5513" y="1475"/>
                    </a:lnTo>
                    <a:lnTo>
                      <a:pt x="5962" y="1732"/>
                    </a:lnTo>
                    <a:lnTo>
                      <a:pt x="6347" y="1988"/>
                    </a:lnTo>
                    <a:lnTo>
                      <a:pt x="6731" y="2308"/>
                    </a:lnTo>
                    <a:lnTo>
                      <a:pt x="6988" y="2693"/>
                    </a:lnTo>
                    <a:lnTo>
                      <a:pt x="7244" y="3078"/>
                    </a:lnTo>
                    <a:lnTo>
                      <a:pt x="7436" y="3526"/>
                    </a:lnTo>
                    <a:lnTo>
                      <a:pt x="7565" y="4039"/>
                    </a:lnTo>
                    <a:lnTo>
                      <a:pt x="7565" y="4552"/>
                    </a:lnTo>
                    <a:lnTo>
                      <a:pt x="7500" y="5001"/>
                    </a:lnTo>
                    <a:lnTo>
                      <a:pt x="7308" y="5449"/>
                    </a:lnTo>
                    <a:lnTo>
                      <a:pt x="7052" y="5834"/>
                    </a:lnTo>
                    <a:lnTo>
                      <a:pt x="6731" y="6155"/>
                    </a:lnTo>
                    <a:lnTo>
                      <a:pt x="6283" y="6411"/>
                    </a:lnTo>
                    <a:lnTo>
                      <a:pt x="6013" y="6488"/>
                    </a:lnTo>
                    <a:lnTo>
                      <a:pt x="6013" y="6488"/>
                    </a:lnTo>
                    <a:lnTo>
                      <a:pt x="5962" y="6411"/>
                    </a:lnTo>
                    <a:lnTo>
                      <a:pt x="5834" y="6347"/>
                    </a:lnTo>
                    <a:lnTo>
                      <a:pt x="5642" y="6283"/>
                    </a:lnTo>
                    <a:lnTo>
                      <a:pt x="5193" y="6219"/>
                    </a:lnTo>
                    <a:lnTo>
                      <a:pt x="4680" y="6091"/>
                    </a:lnTo>
                    <a:lnTo>
                      <a:pt x="3783" y="5770"/>
                    </a:lnTo>
                    <a:lnTo>
                      <a:pt x="2949" y="5257"/>
                    </a:lnTo>
                    <a:lnTo>
                      <a:pt x="2244" y="4680"/>
                    </a:lnTo>
                    <a:lnTo>
                      <a:pt x="1924" y="4360"/>
                    </a:lnTo>
                    <a:lnTo>
                      <a:pt x="1603" y="3975"/>
                    </a:lnTo>
                    <a:lnTo>
                      <a:pt x="1347" y="3591"/>
                    </a:lnTo>
                    <a:lnTo>
                      <a:pt x="1154" y="3206"/>
                    </a:lnTo>
                    <a:lnTo>
                      <a:pt x="1026" y="2821"/>
                    </a:lnTo>
                    <a:lnTo>
                      <a:pt x="898" y="2373"/>
                    </a:lnTo>
                    <a:lnTo>
                      <a:pt x="962" y="1924"/>
                    </a:lnTo>
                    <a:lnTo>
                      <a:pt x="1026" y="1732"/>
                    </a:lnTo>
                    <a:lnTo>
                      <a:pt x="1090" y="1539"/>
                    </a:lnTo>
                    <a:lnTo>
                      <a:pt x="1219" y="1411"/>
                    </a:lnTo>
                    <a:lnTo>
                      <a:pt x="1411" y="1283"/>
                    </a:lnTo>
                    <a:lnTo>
                      <a:pt x="1795" y="1091"/>
                    </a:lnTo>
                    <a:lnTo>
                      <a:pt x="2180" y="962"/>
                    </a:lnTo>
                    <a:lnTo>
                      <a:pt x="2565" y="898"/>
                    </a:lnTo>
                    <a:close/>
                    <a:moveTo>
                      <a:pt x="2565" y="1"/>
                    </a:moveTo>
                    <a:lnTo>
                      <a:pt x="1988" y="65"/>
                    </a:lnTo>
                    <a:lnTo>
                      <a:pt x="1411" y="193"/>
                    </a:lnTo>
                    <a:lnTo>
                      <a:pt x="898" y="450"/>
                    </a:lnTo>
                    <a:lnTo>
                      <a:pt x="642" y="642"/>
                    </a:lnTo>
                    <a:lnTo>
                      <a:pt x="449" y="898"/>
                    </a:lnTo>
                    <a:lnTo>
                      <a:pt x="257" y="1091"/>
                    </a:lnTo>
                    <a:lnTo>
                      <a:pt x="129" y="1347"/>
                    </a:lnTo>
                    <a:lnTo>
                      <a:pt x="1" y="1924"/>
                    </a:lnTo>
                    <a:lnTo>
                      <a:pt x="1" y="2501"/>
                    </a:lnTo>
                    <a:lnTo>
                      <a:pt x="129" y="3078"/>
                    </a:lnTo>
                    <a:lnTo>
                      <a:pt x="321" y="3655"/>
                    </a:lnTo>
                    <a:lnTo>
                      <a:pt x="577" y="4167"/>
                    </a:lnTo>
                    <a:lnTo>
                      <a:pt x="898" y="4616"/>
                    </a:lnTo>
                    <a:lnTo>
                      <a:pt x="1411" y="5193"/>
                    </a:lnTo>
                    <a:lnTo>
                      <a:pt x="1860" y="5642"/>
                    </a:lnTo>
                    <a:lnTo>
                      <a:pt x="2436" y="6026"/>
                    </a:lnTo>
                    <a:lnTo>
                      <a:pt x="3013" y="6411"/>
                    </a:lnTo>
                    <a:lnTo>
                      <a:pt x="3654" y="6732"/>
                    </a:lnTo>
                    <a:lnTo>
                      <a:pt x="4295" y="6924"/>
                    </a:lnTo>
                    <a:lnTo>
                      <a:pt x="4936" y="7116"/>
                    </a:lnTo>
                    <a:lnTo>
                      <a:pt x="5465" y="7212"/>
                    </a:lnTo>
                    <a:lnTo>
                      <a:pt x="5465" y="7212"/>
                    </a:lnTo>
                    <a:lnTo>
                      <a:pt x="5513" y="7308"/>
                    </a:lnTo>
                    <a:lnTo>
                      <a:pt x="5642" y="7437"/>
                    </a:lnTo>
                    <a:lnTo>
                      <a:pt x="5834" y="7437"/>
                    </a:lnTo>
                    <a:lnTo>
                      <a:pt x="6411" y="7308"/>
                    </a:lnTo>
                    <a:lnTo>
                      <a:pt x="6924" y="7116"/>
                    </a:lnTo>
                    <a:lnTo>
                      <a:pt x="7436" y="6796"/>
                    </a:lnTo>
                    <a:lnTo>
                      <a:pt x="7821" y="6411"/>
                    </a:lnTo>
                    <a:lnTo>
                      <a:pt x="8142" y="5898"/>
                    </a:lnTo>
                    <a:lnTo>
                      <a:pt x="8398" y="5385"/>
                    </a:lnTo>
                    <a:lnTo>
                      <a:pt x="8526" y="4808"/>
                    </a:lnTo>
                    <a:lnTo>
                      <a:pt x="8526" y="4232"/>
                    </a:lnTo>
                    <a:lnTo>
                      <a:pt x="8462" y="3591"/>
                    </a:lnTo>
                    <a:lnTo>
                      <a:pt x="8270" y="3014"/>
                    </a:lnTo>
                    <a:lnTo>
                      <a:pt x="8013" y="2437"/>
                    </a:lnTo>
                    <a:lnTo>
                      <a:pt x="7629" y="1988"/>
                    </a:lnTo>
                    <a:lnTo>
                      <a:pt x="7180" y="1539"/>
                    </a:lnTo>
                    <a:lnTo>
                      <a:pt x="6731" y="1091"/>
                    </a:lnTo>
                    <a:lnTo>
                      <a:pt x="6218" y="770"/>
                    </a:lnTo>
                    <a:lnTo>
                      <a:pt x="5642" y="514"/>
                    </a:lnTo>
                    <a:lnTo>
                      <a:pt x="5001" y="321"/>
                    </a:lnTo>
                    <a:lnTo>
                      <a:pt x="4424" y="129"/>
                    </a:lnTo>
                    <a:lnTo>
                      <a:pt x="3783" y="65"/>
                    </a:lnTo>
                    <a:lnTo>
                      <a:pt x="3142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B07D06F-61CB-88B1-7A64-1854F1FEE3C3}"/>
              </a:ext>
            </a:extLst>
          </p:cNvPr>
          <p:cNvGrpSpPr/>
          <p:nvPr/>
        </p:nvGrpSpPr>
        <p:grpSpPr>
          <a:xfrm>
            <a:off x="3217675" y="2898321"/>
            <a:ext cx="3741416" cy="3761073"/>
            <a:chOff x="3209511" y="2898321"/>
            <a:chExt cx="3741416" cy="376107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2EFB62C-357D-933A-C3A7-63AC89A401CE}"/>
                </a:ext>
              </a:extLst>
            </p:cNvPr>
            <p:cNvSpPr/>
            <p:nvPr/>
          </p:nvSpPr>
          <p:spPr>
            <a:xfrm>
              <a:off x="3902529" y="2898321"/>
              <a:ext cx="1363435" cy="1959429"/>
            </a:xfrm>
            <a:custGeom>
              <a:avLst/>
              <a:gdLst>
                <a:gd name="connsiteX0" fmla="*/ 783771 w 1363435"/>
                <a:gd name="connsiteY0" fmla="*/ 0 h 1959429"/>
                <a:gd name="connsiteX1" fmla="*/ 367392 w 1363435"/>
                <a:gd name="connsiteY1" fmla="*/ 146958 h 1959429"/>
                <a:gd name="connsiteX2" fmla="*/ 171450 w 1363435"/>
                <a:gd name="connsiteY2" fmla="*/ 261258 h 1959429"/>
                <a:gd name="connsiteX3" fmla="*/ 73478 w 1363435"/>
                <a:gd name="connsiteY3" fmla="*/ 334736 h 1959429"/>
                <a:gd name="connsiteX4" fmla="*/ 65314 w 1363435"/>
                <a:gd name="connsiteY4" fmla="*/ 661308 h 1959429"/>
                <a:gd name="connsiteX5" fmla="*/ 0 w 1363435"/>
                <a:gd name="connsiteY5" fmla="*/ 1028700 h 1959429"/>
                <a:gd name="connsiteX6" fmla="*/ 122464 w 1363435"/>
                <a:gd name="connsiteY6" fmla="*/ 1102179 h 1959429"/>
                <a:gd name="connsiteX7" fmla="*/ 334735 w 1363435"/>
                <a:gd name="connsiteY7" fmla="*/ 1126672 h 1959429"/>
                <a:gd name="connsiteX8" fmla="*/ 277585 w 1363435"/>
                <a:gd name="connsiteY8" fmla="*/ 1347108 h 1959429"/>
                <a:gd name="connsiteX9" fmla="*/ 293914 w 1363435"/>
                <a:gd name="connsiteY9" fmla="*/ 1469572 h 1959429"/>
                <a:gd name="connsiteX10" fmla="*/ 473528 w 1363435"/>
                <a:gd name="connsiteY10" fmla="*/ 1828800 h 1959429"/>
                <a:gd name="connsiteX11" fmla="*/ 481692 w 1363435"/>
                <a:gd name="connsiteY11" fmla="*/ 1959429 h 1959429"/>
                <a:gd name="connsiteX12" fmla="*/ 1020535 w 1363435"/>
                <a:gd name="connsiteY12" fmla="*/ 1461408 h 1959429"/>
                <a:gd name="connsiteX13" fmla="*/ 824592 w 1363435"/>
                <a:gd name="connsiteY13" fmla="*/ 1412422 h 1959429"/>
                <a:gd name="connsiteX14" fmla="*/ 840921 w 1363435"/>
                <a:gd name="connsiteY14" fmla="*/ 1036865 h 1959429"/>
                <a:gd name="connsiteX15" fmla="*/ 865414 w 1363435"/>
                <a:gd name="connsiteY15" fmla="*/ 1102179 h 1959429"/>
                <a:gd name="connsiteX16" fmla="*/ 1363435 w 1363435"/>
                <a:gd name="connsiteY16" fmla="*/ 906236 h 1959429"/>
                <a:gd name="connsiteX17" fmla="*/ 1200150 w 1363435"/>
                <a:gd name="connsiteY17" fmla="*/ 440872 h 1959429"/>
                <a:gd name="connsiteX18" fmla="*/ 1094014 w 1363435"/>
                <a:gd name="connsiteY18" fmla="*/ 204108 h 1959429"/>
                <a:gd name="connsiteX19" fmla="*/ 783771 w 1363435"/>
                <a:gd name="connsiteY19" fmla="*/ 0 h 1959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63435" h="1959429">
                  <a:moveTo>
                    <a:pt x="783771" y="0"/>
                  </a:moveTo>
                  <a:lnTo>
                    <a:pt x="367392" y="146958"/>
                  </a:lnTo>
                  <a:lnTo>
                    <a:pt x="171450" y="261258"/>
                  </a:lnTo>
                  <a:lnTo>
                    <a:pt x="73478" y="334736"/>
                  </a:lnTo>
                  <a:lnTo>
                    <a:pt x="65314" y="661308"/>
                  </a:lnTo>
                  <a:lnTo>
                    <a:pt x="0" y="1028700"/>
                  </a:lnTo>
                  <a:lnTo>
                    <a:pt x="122464" y="1102179"/>
                  </a:lnTo>
                  <a:lnTo>
                    <a:pt x="334735" y="1126672"/>
                  </a:lnTo>
                  <a:lnTo>
                    <a:pt x="277585" y="1347108"/>
                  </a:lnTo>
                  <a:lnTo>
                    <a:pt x="293914" y="1469572"/>
                  </a:lnTo>
                  <a:lnTo>
                    <a:pt x="473528" y="1828800"/>
                  </a:lnTo>
                  <a:lnTo>
                    <a:pt x="481692" y="1959429"/>
                  </a:lnTo>
                  <a:lnTo>
                    <a:pt x="1020535" y="1461408"/>
                  </a:lnTo>
                  <a:lnTo>
                    <a:pt x="824592" y="1412422"/>
                  </a:lnTo>
                  <a:lnTo>
                    <a:pt x="840921" y="1036865"/>
                  </a:lnTo>
                  <a:lnTo>
                    <a:pt x="865414" y="1102179"/>
                  </a:lnTo>
                  <a:lnTo>
                    <a:pt x="1363435" y="906236"/>
                  </a:lnTo>
                  <a:lnTo>
                    <a:pt x="1200150" y="440872"/>
                  </a:lnTo>
                  <a:lnTo>
                    <a:pt x="1094014" y="204108"/>
                  </a:lnTo>
                  <a:lnTo>
                    <a:pt x="7837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F20A7AD-7492-977D-2546-2DE4485F13DD}"/>
                </a:ext>
              </a:extLst>
            </p:cNvPr>
            <p:cNvGrpSpPr/>
            <p:nvPr/>
          </p:nvGrpSpPr>
          <p:grpSpPr>
            <a:xfrm>
              <a:off x="3209511" y="2919231"/>
              <a:ext cx="3741416" cy="3740163"/>
              <a:chOff x="3209511" y="2919231"/>
              <a:chExt cx="3741416" cy="3740163"/>
            </a:xfrm>
          </p:grpSpPr>
          <p:sp>
            <p:nvSpPr>
              <p:cNvPr id="2" name="Google Shape;547;p19">
                <a:extLst>
                  <a:ext uri="{FF2B5EF4-FFF2-40B4-BE49-F238E27FC236}">
                    <a16:creationId xmlns:a16="http://schemas.microsoft.com/office/drawing/2014/main" id="{09D0DCB9-7D97-5AD5-C1B7-3077BEB920A8}"/>
                  </a:ext>
                </a:extLst>
              </p:cNvPr>
              <p:cNvSpPr txBox="1"/>
              <p:nvPr/>
            </p:nvSpPr>
            <p:spPr>
              <a:xfrm>
                <a:off x="3209511" y="4854504"/>
                <a:ext cx="3741416" cy="5385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HK" sz="2000" dirty="0">
                    <a:solidFill>
                      <a:schemeClr val="dk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BiauKai"/>
                    <a:sym typeface="BiauKai"/>
                  </a:rPr>
                  <a:t> </a:t>
                </a:r>
                <a:endParaRPr sz="27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endParaRPr>
              </a:p>
            </p:txBody>
          </p:sp>
          <p:grpSp>
            <p:nvGrpSpPr>
              <p:cNvPr id="273" name="Google Shape;273;p17"/>
              <p:cNvGrpSpPr/>
              <p:nvPr/>
            </p:nvGrpSpPr>
            <p:grpSpPr>
              <a:xfrm>
                <a:off x="3385199" y="2919231"/>
                <a:ext cx="2005641" cy="3740163"/>
                <a:chOff x="3661750" y="2462325"/>
                <a:chExt cx="1660024" cy="3095649"/>
              </a:xfrm>
            </p:grpSpPr>
            <p:sp>
              <p:nvSpPr>
                <p:cNvPr id="274" name="Google Shape;274;p17"/>
                <p:cNvSpPr/>
                <p:nvPr/>
              </p:nvSpPr>
              <p:spPr>
                <a:xfrm>
                  <a:off x="3670414" y="3599173"/>
                  <a:ext cx="1568281" cy="1672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090" h="86475" extrusionOk="0">
                      <a:moveTo>
                        <a:pt x="32629" y="1"/>
                      </a:moveTo>
                      <a:lnTo>
                        <a:pt x="31282" y="321"/>
                      </a:lnTo>
                      <a:lnTo>
                        <a:pt x="26924" y="4039"/>
                      </a:lnTo>
                      <a:lnTo>
                        <a:pt x="19295" y="14295"/>
                      </a:lnTo>
                      <a:lnTo>
                        <a:pt x="5321" y="32052"/>
                      </a:lnTo>
                      <a:lnTo>
                        <a:pt x="4680" y="32821"/>
                      </a:lnTo>
                      <a:lnTo>
                        <a:pt x="3142" y="34680"/>
                      </a:lnTo>
                      <a:lnTo>
                        <a:pt x="2308" y="35705"/>
                      </a:lnTo>
                      <a:lnTo>
                        <a:pt x="1539" y="36731"/>
                      </a:lnTo>
                      <a:lnTo>
                        <a:pt x="962" y="37629"/>
                      </a:lnTo>
                      <a:lnTo>
                        <a:pt x="770" y="38013"/>
                      </a:lnTo>
                      <a:lnTo>
                        <a:pt x="642" y="38270"/>
                      </a:lnTo>
                      <a:lnTo>
                        <a:pt x="321" y="39295"/>
                      </a:lnTo>
                      <a:lnTo>
                        <a:pt x="193" y="39808"/>
                      </a:lnTo>
                      <a:lnTo>
                        <a:pt x="65" y="40385"/>
                      </a:lnTo>
                      <a:lnTo>
                        <a:pt x="1" y="41026"/>
                      </a:lnTo>
                      <a:lnTo>
                        <a:pt x="129" y="41731"/>
                      </a:lnTo>
                      <a:lnTo>
                        <a:pt x="321" y="42564"/>
                      </a:lnTo>
                      <a:lnTo>
                        <a:pt x="770" y="43462"/>
                      </a:lnTo>
                      <a:lnTo>
                        <a:pt x="2244" y="46218"/>
                      </a:lnTo>
                      <a:lnTo>
                        <a:pt x="4231" y="49616"/>
                      </a:lnTo>
                      <a:lnTo>
                        <a:pt x="6667" y="53846"/>
                      </a:lnTo>
                      <a:lnTo>
                        <a:pt x="18077" y="47116"/>
                      </a:lnTo>
                      <a:lnTo>
                        <a:pt x="17501" y="46090"/>
                      </a:lnTo>
                      <a:lnTo>
                        <a:pt x="16219" y="43718"/>
                      </a:lnTo>
                      <a:lnTo>
                        <a:pt x="15577" y="42372"/>
                      </a:lnTo>
                      <a:lnTo>
                        <a:pt x="15065" y="41090"/>
                      </a:lnTo>
                      <a:lnTo>
                        <a:pt x="14872" y="40577"/>
                      </a:lnTo>
                      <a:lnTo>
                        <a:pt x="14744" y="40064"/>
                      </a:lnTo>
                      <a:lnTo>
                        <a:pt x="14680" y="39616"/>
                      </a:lnTo>
                      <a:lnTo>
                        <a:pt x="14680" y="39295"/>
                      </a:lnTo>
                      <a:lnTo>
                        <a:pt x="14936" y="38911"/>
                      </a:lnTo>
                      <a:lnTo>
                        <a:pt x="15449" y="38205"/>
                      </a:lnTo>
                      <a:lnTo>
                        <a:pt x="17052" y="36218"/>
                      </a:lnTo>
                      <a:lnTo>
                        <a:pt x="19295" y="33654"/>
                      </a:lnTo>
                      <a:lnTo>
                        <a:pt x="21859" y="30770"/>
                      </a:lnTo>
                      <a:lnTo>
                        <a:pt x="26539" y="25577"/>
                      </a:lnTo>
                      <a:lnTo>
                        <a:pt x="28654" y="23270"/>
                      </a:lnTo>
                      <a:lnTo>
                        <a:pt x="28334" y="24359"/>
                      </a:lnTo>
                      <a:lnTo>
                        <a:pt x="27629" y="26859"/>
                      </a:lnTo>
                      <a:lnTo>
                        <a:pt x="26667" y="29744"/>
                      </a:lnTo>
                      <a:lnTo>
                        <a:pt x="26154" y="31026"/>
                      </a:lnTo>
                      <a:lnTo>
                        <a:pt x="25706" y="32052"/>
                      </a:lnTo>
                      <a:lnTo>
                        <a:pt x="25513" y="32500"/>
                      </a:lnTo>
                      <a:lnTo>
                        <a:pt x="25385" y="32949"/>
                      </a:lnTo>
                      <a:lnTo>
                        <a:pt x="25257" y="33462"/>
                      </a:lnTo>
                      <a:lnTo>
                        <a:pt x="25129" y="34039"/>
                      </a:lnTo>
                      <a:lnTo>
                        <a:pt x="25065" y="35193"/>
                      </a:lnTo>
                      <a:lnTo>
                        <a:pt x="25129" y="36411"/>
                      </a:lnTo>
                      <a:lnTo>
                        <a:pt x="25321" y="37629"/>
                      </a:lnTo>
                      <a:lnTo>
                        <a:pt x="25449" y="38270"/>
                      </a:lnTo>
                      <a:lnTo>
                        <a:pt x="25641" y="38782"/>
                      </a:lnTo>
                      <a:lnTo>
                        <a:pt x="25898" y="39359"/>
                      </a:lnTo>
                      <a:lnTo>
                        <a:pt x="26154" y="39872"/>
                      </a:lnTo>
                      <a:lnTo>
                        <a:pt x="26411" y="40321"/>
                      </a:lnTo>
                      <a:lnTo>
                        <a:pt x="26731" y="40705"/>
                      </a:lnTo>
                      <a:lnTo>
                        <a:pt x="27436" y="41603"/>
                      </a:lnTo>
                      <a:lnTo>
                        <a:pt x="28141" y="42693"/>
                      </a:lnTo>
                      <a:lnTo>
                        <a:pt x="28911" y="43975"/>
                      </a:lnTo>
                      <a:lnTo>
                        <a:pt x="29552" y="45321"/>
                      </a:lnTo>
                      <a:lnTo>
                        <a:pt x="30129" y="46731"/>
                      </a:lnTo>
                      <a:lnTo>
                        <a:pt x="30641" y="48141"/>
                      </a:lnTo>
                      <a:lnTo>
                        <a:pt x="31026" y="49487"/>
                      </a:lnTo>
                      <a:lnTo>
                        <a:pt x="31282" y="50641"/>
                      </a:lnTo>
                      <a:lnTo>
                        <a:pt x="31347" y="52372"/>
                      </a:lnTo>
                      <a:lnTo>
                        <a:pt x="31347" y="55128"/>
                      </a:lnTo>
                      <a:lnTo>
                        <a:pt x="31218" y="62116"/>
                      </a:lnTo>
                      <a:lnTo>
                        <a:pt x="31026" y="68526"/>
                      </a:lnTo>
                      <a:lnTo>
                        <a:pt x="30898" y="71346"/>
                      </a:lnTo>
                      <a:lnTo>
                        <a:pt x="28654" y="82692"/>
                      </a:lnTo>
                      <a:lnTo>
                        <a:pt x="29936" y="83205"/>
                      </a:lnTo>
                      <a:lnTo>
                        <a:pt x="33141" y="84295"/>
                      </a:lnTo>
                      <a:lnTo>
                        <a:pt x="35129" y="84872"/>
                      </a:lnTo>
                      <a:lnTo>
                        <a:pt x="37180" y="85449"/>
                      </a:lnTo>
                      <a:lnTo>
                        <a:pt x="39231" y="85962"/>
                      </a:lnTo>
                      <a:lnTo>
                        <a:pt x="41026" y="86282"/>
                      </a:lnTo>
                      <a:lnTo>
                        <a:pt x="41987" y="86346"/>
                      </a:lnTo>
                      <a:lnTo>
                        <a:pt x="43013" y="86410"/>
                      </a:lnTo>
                      <a:lnTo>
                        <a:pt x="45449" y="86474"/>
                      </a:lnTo>
                      <a:lnTo>
                        <a:pt x="48205" y="86346"/>
                      </a:lnTo>
                      <a:lnTo>
                        <a:pt x="51218" y="86154"/>
                      </a:lnTo>
                      <a:lnTo>
                        <a:pt x="54295" y="85705"/>
                      </a:lnTo>
                      <a:lnTo>
                        <a:pt x="55898" y="85449"/>
                      </a:lnTo>
                      <a:lnTo>
                        <a:pt x="57436" y="85192"/>
                      </a:lnTo>
                      <a:lnTo>
                        <a:pt x="58910" y="84872"/>
                      </a:lnTo>
                      <a:lnTo>
                        <a:pt x="60385" y="84487"/>
                      </a:lnTo>
                      <a:lnTo>
                        <a:pt x="61795" y="84039"/>
                      </a:lnTo>
                      <a:lnTo>
                        <a:pt x="63141" y="83590"/>
                      </a:lnTo>
                      <a:lnTo>
                        <a:pt x="65641" y="82564"/>
                      </a:lnTo>
                      <a:lnTo>
                        <a:pt x="68077" y="81410"/>
                      </a:lnTo>
                      <a:lnTo>
                        <a:pt x="70321" y="80192"/>
                      </a:lnTo>
                      <a:lnTo>
                        <a:pt x="72436" y="78974"/>
                      </a:lnTo>
                      <a:lnTo>
                        <a:pt x="73333" y="78333"/>
                      </a:lnTo>
                      <a:lnTo>
                        <a:pt x="74231" y="77692"/>
                      </a:lnTo>
                      <a:lnTo>
                        <a:pt x="75000" y="77051"/>
                      </a:lnTo>
                      <a:lnTo>
                        <a:pt x="75705" y="76410"/>
                      </a:lnTo>
                      <a:lnTo>
                        <a:pt x="76346" y="75833"/>
                      </a:lnTo>
                      <a:lnTo>
                        <a:pt x="76859" y="75192"/>
                      </a:lnTo>
                      <a:lnTo>
                        <a:pt x="77308" y="74616"/>
                      </a:lnTo>
                      <a:lnTo>
                        <a:pt x="77628" y="74039"/>
                      </a:lnTo>
                      <a:lnTo>
                        <a:pt x="74551" y="67051"/>
                      </a:lnTo>
                      <a:lnTo>
                        <a:pt x="73782" y="65257"/>
                      </a:lnTo>
                      <a:lnTo>
                        <a:pt x="73013" y="63334"/>
                      </a:lnTo>
                      <a:lnTo>
                        <a:pt x="72115" y="61026"/>
                      </a:lnTo>
                      <a:lnTo>
                        <a:pt x="71282" y="58590"/>
                      </a:lnTo>
                      <a:lnTo>
                        <a:pt x="70897" y="57436"/>
                      </a:lnTo>
                      <a:lnTo>
                        <a:pt x="70577" y="56282"/>
                      </a:lnTo>
                      <a:lnTo>
                        <a:pt x="70321" y="55193"/>
                      </a:lnTo>
                      <a:lnTo>
                        <a:pt x="70192" y="54167"/>
                      </a:lnTo>
                      <a:lnTo>
                        <a:pt x="70128" y="53334"/>
                      </a:lnTo>
                      <a:lnTo>
                        <a:pt x="70256" y="52628"/>
                      </a:lnTo>
                      <a:lnTo>
                        <a:pt x="70897" y="52885"/>
                      </a:lnTo>
                      <a:lnTo>
                        <a:pt x="71603" y="53077"/>
                      </a:lnTo>
                      <a:lnTo>
                        <a:pt x="72436" y="53269"/>
                      </a:lnTo>
                      <a:lnTo>
                        <a:pt x="73462" y="53462"/>
                      </a:lnTo>
                      <a:lnTo>
                        <a:pt x="74551" y="53590"/>
                      </a:lnTo>
                      <a:lnTo>
                        <a:pt x="75641" y="53654"/>
                      </a:lnTo>
                      <a:lnTo>
                        <a:pt x="76154" y="53590"/>
                      </a:lnTo>
                      <a:lnTo>
                        <a:pt x="76667" y="53526"/>
                      </a:lnTo>
                      <a:lnTo>
                        <a:pt x="77115" y="53398"/>
                      </a:lnTo>
                      <a:lnTo>
                        <a:pt x="77564" y="53269"/>
                      </a:lnTo>
                      <a:lnTo>
                        <a:pt x="77949" y="53077"/>
                      </a:lnTo>
                      <a:lnTo>
                        <a:pt x="78333" y="52821"/>
                      </a:lnTo>
                      <a:lnTo>
                        <a:pt x="78718" y="52564"/>
                      </a:lnTo>
                      <a:lnTo>
                        <a:pt x="79038" y="52244"/>
                      </a:lnTo>
                      <a:lnTo>
                        <a:pt x="79295" y="51923"/>
                      </a:lnTo>
                      <a:lnTo>
                        <a:pt x="79551" y="51603"/>
                      </a:lnTo>
                      <a:lnTo>
                        <a:pt x="80064" y="50834"/>
                      </a:lnTo>
                      <a:lnTo>
                        <a:pt x="80385" y="49936"/>
                      </a:lnTo>
                      <a:lnTo>
                        <a:pt x="80705" y="48975"/>
                      </a:lnTo>
                      <a:lnTo>
                        <a:pt x="80897" y="47949"/>
                      </a:lnTo>
                      <a:lnTo>
                        <a:pt x="81026" y="46859"/>
                      </a:lnTo>
                      <a:lnTo>
                        <a:pt x="81090" y="45577"/>
                      </a:lnTo>
                      <a:lnTo>
                        <a:pt x="81090" y="42949"/>
                      </a:lnTo>
                      <a:lnTo>
                        <a:pt x="81026" y="40834"/>
                      </a:lnTo>
                      <a:lnTo>
                        <a:pt x="80961" y="40000"/>
                      </a:lnTo>
                      <a:lnTo>
                        <a:pt x="79038" y="18590"/>
                      </a:lnTo>
                      <a:lnTo>
                        <a:pt x="79038" y="18206"/>
                      </a:lnTo>
                      <a:lnTo>
                        <a:pt x="78846" y="16988"/>
                      </a:lnTo>
                      <a:lnTo>
                        <a:pt x="78462" y="15321"/>
                      </a:lnTo>
                      <a:lnTo>
                        <a:pt x="78205" y="14295"/>
                      </a:lnTo>
                      <a:lnTo>
                        <a:pt x="77820" y="13270"/>
                      </a:lnTo>
                      <a:lnTo>
                        <a:pt x="77436" y="12180"/>
                      </a:lnTo>
                      <a:lnTo>
                        <a:pt x="76923" y="11090"/>
                      </a:lnTo>
                      <a:lnTo>
                        <a:pt x="76346" y="10065"/>
                      </a:lnTo>
                      <a:lnTo>
                        <a:pt x="75641" y="9039"/>
                      </a:lnTo>
                      <a:lnTo>
                        <a:pt x="74872" y="8077"/>
                      </a:lnTo>
                      <a:lnTo>
                        <a:pt x="74487" y="7693"/>
                      </a:lnTo>
                      <a:lnTo>
                        <a:pt x="73974" y="7244"/>
                      </a:lnTo>
                      <a:lnTo>
                        <a:pt x="73526" y="6860"/>
                      </a:lnTo>
                      <a:lnTo>
                        <a:pt x="73013" y="6539"/>
                      </a:lnTo>
                      <a:lnTo>
                        <a:pt x="72436" y="6218"/>
                      </a:lnTo>
                      <a:lnTo>
                        <a:pt x="71859" y="5962"/>
                      </a:lnTo>
                      <a:lnTo>
                        <a:pt x="65641" y="3462"/>
                      </a:lnTo>
                      <a:lnTo>
                        <a:pt x="64167" y="2821"/>
                      </a:lnTo>
                      <a:lnTo>
                        <a:pt x="63013" y="4552"/>
                      </a:lnTo>
                      <a:lnTo>
                        <a:pt x="61731" y="6347"/>
                      </a:lnTo>
                      <a:lnTo>
                        <a:pt x="60192" y="8462"/>
                      </a:lnTo>
                      <a:lnTo>
                        <a:pt x="58590" y="10642"/>
                      </a:lnTo>
                      <a:lnTo>
                        <a:pt x="56987" y="12693"/>
                      </a:lnTo>
                      <a:lnTo>
                        <a:pt x="56218" y="13526"/>
                      </a:lnTo>
                      <a:lnTo>
                        <a:pt x="55513" y="14295"/>
                      </a:lnTo>
                      <a:lnTo>
                        <a:pt x="54936" y="14872"/>
                      </a:lnTo>
                      <a:lnTo>
                        <a:pt x="54359" y="15257"/>
                      </a:lnTo>
                      <a:lnTo>
                        <a:pt x="54231" y="16283"/>
                      </a:lnTo>
                      <a:lnTo>
                        <a:pt x="65962" y="32757"/>
                      </a:lnTo>
                      <a:lnTo>
                        <a:pt x="66731" y="33206"/>
                      </a:lnTo>
                      <a:lnTo>
                        <a:pt x="67180" y="33590"/>
                      </a:lnTo>
                      <a:lnTo>
                        <a:pt x="67308" y="33782"/>
                      </a:lnTo>
                      <a:lnTo>
                        <a:pt x="67308" y="33847"/>
                      </a:lnTo>
                      <a:lnTo>
                        <a:pt x="63333" y="37564"/>
                      </a:lnTo>
                      <a:lnTo>
                        <a:pt x="59551" y="41154"/>
                      </a:lnTo>
                      <a:lnTo>
                        <a:pt x="57757" y="38718"/>
                      </a:lnTo>
                      <a:lnTo>
                        <a:pt x="53526" y="33141"/>
                      </a:lnTo>
                      <a:lnTo>
                        <a:pt x="51090" y="29808"/>
                      </a:lnTo>
                      <a:lnTo>
                        <a:pt x="48846" y="26603"/>
                      </a:lnTo>
                      <a:lnTo>
                        <a:pt x="46987" y="23782"/>
                      </a:lnTo>
                      <a:lnTo>
                        <a:pt x="46346" y="22629"/>
                      </a:lnTo>
                      <a:lnTo>
                        <a:pt x="45834" y="21667"/>
                      </a:lnTo>
                      <a:lnTo>
                        <a:pt x="45513" y="21859"/>
                      </a:lnTo>
                      <a:lnTo>
                        <a:pt x="45257" y="22052"/>
                      </a:lnTo>
                      <a:lnTo>
                        <a:pt x="44872" y="22308"/>
                      </a:lnTo>
                      <a:lnTo>
                        <a:pt x="44423" y="22500"/>
                      </a:lnTo>
                      <a:lnTo>
                        <a:pt x="43911" y="22693"/>
                      </a:lnTo>
                      <a:lnTo>
                        <a:pt x="43141" y="22693"/>
                      </a:lnTo>
                      <a:lnTo>
                        <a:pt x="42885" y="22565"/>
                      </a:lnTo>
                      <a:lnTo>
                        <a:pt x="42308" y="22372"/>
                      </a:lnTo>
                      <a:lnTo>
                        <a:pt x="41795" y="22052"/>
                      </a:lnTo>
                      <a:lnTo>
                        <a:pt x="41282" y="21731"/>
                      </a:lnTo>
                      <a:lnTo>
                        <a:pt x="40770" y="21282"/>
                      </a:lnTo>
                      <a:lnTo>
                        <a:pt x="40321" y="20706"/>
                      </a:lnTo>
                      <a:lnTo>
                        <a:pt x="39936" y="20065"/>
                      </a:lnTo>
                      <a:lnTo>
                        <a:pt x="39552" y="19295"/>
                      </a:lnTo>
                      <a:lnTo>
                        <a:pt x="39295" y="18462"/>
                      </a:lnTo>
                      <a:lnTo>
                        <a:pt x="39103" y="17308"/>
                      </a:lnTo>
                      <a:lnTo>
                        <a:pt x="38847" y="16026"/>
                      </a:lnTo>
                      <a:lnTo>
                        <a:pt x="38462" y="13077"/>
                      </a:lnTo>
                      <a:lnTo>
                        <a:pt x="38013" y="9616"/>
                      </a:lnTo>
                      <a:lnTo>
                        <a:pt x="36347" y="4039"/>
                      </a:lnTo>
                      <a:lnTo>
                        <a:pt x="36347" y="4360"/>
                      </a:lnTo>
                      <a:lnTo>
                        <a:pt x="36347" y="4936"/>
                      </a:lnTo>
                      <a:lnTo>
                        <a:pt x="36218" y="5257"/>
                      </a:lnTo>
                      <a:lnTo>
                        <a:pt x="36090" y="5513"/>
                      </a:lnTo>
                      <a:lnTo>
                        <a:pt x="35962" y="5577"/>
                      </a:lnTo>
                      <a:lnTo>
                        <a:pt x="35834" y="5642"/>
                      </a:lnTo>
                      <a:lnTo>
                        <a:pt x="35513" y="5642"/>
                      </a:lnTo>
                      <a:lnTo>
                        <a:pt x="35257" y="5513"/>
                      </a:lnTo>
                      <a:lnTo>
                        <a:pt x="35064" y="5321"/>
                      </a:lnTo>
                      <a:lnTo>
                        <a:pt x="34552" y="4872"/>
                      </a:lnTo>
                      <a:lnTo>
                        <a:pt x="33975" y="4167"/>
                      </a:lnTo>
                      <a:lnTo>
                        <a:pt x="33462" y="3334"/>
                      </a:lnTo>
                      <a:lnTo>
                        <a:pt x="33013" y="2501"/>
                      </a:lnTo>
                      <a:lnTo>
                        <a:pt x="32693" y="1603"/>
                      </a:lnTo>
                      <a:lnTo>
                        <a:pt x="32629" y="1154"/>
                      </a:lnTo>
                      <a:lnTo>
                        <a:pt x="32565" y="706"/>
                      </a:lnTo>
                      <a:lnTo>
                        <a:pt x="32565" y="321"/>
                      </a:lnTo>
                      <a:lnTo>
                        <a:pt x="32629" y="1"/>
                      </a:lnTo>
                      <a:close/>
                    </a:path>
                  </a:pathLst>
                </a:custGeom>
                <a:solidFill>
                  <a:srgbClr val="93C47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275;p17"/>
                <p:cNvSpPr/>
                <p:nvPr/>
              </p:nvSpPr>
              <p:spPr>
                <a:xfrm>
                  <a:off x="4637423" y="2845413"/>
                  <a:ext cx="163655" cy="905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62" h="4680" extrusionOk="0">
                      <a:moveTo>
                        <a:pt x="1539" y="0"/>
                      </a:moveTo>
                      <a:lnTo>
                        <a:pt x="962" y="65"/>
                      </a:lnTo>
                      <a:lnTo>
                        <a:pt x="385" y="193"/>
                      </a:lnTo>
                      <a:lnTo>
                        <a:pt x="193" y="257"/>
                      </a:lnTo>
                      <a:lnTo>
                        <a:pt x="64" y="385"/>
                      </a:lnTo>
                      <a:lnTo>
                        <a:pt x="0" y="577"/>
                      </a:lnTo>
                      <a:lnTo>
                        <a:pt x="64" y="706"/>
                      </a:lnTo>
                      <a:lnTo>
                        <a:pt x="128" y="898"/>
                      </a:lnTo>
                      <a:lnTo>
                        <a:pt x="257" y="1026"/>
                      </a:lnTo>
                      <a:lnTo>
                        <a:pt x="385" y="1090"/>
                      </a:lnTo>
                      <a:lnTo>
                        <a:pt x="641" y="1090"/>
                      </a:lnTo>
                      <a:lnTo>
                        <a:pt x="1154" y="1026"/>
                      </a:lnTo>
                      <a:lnTo>
                        <a:pt x="1667" y="962"/>
                      </a:lnTo>
                      <a:lnTo>
                        <a:pt x="2180" y="962"/>
                      </a:lnTo>
                      <a:lnTo>
                        <a:pt x="2693" y="1026"/>
                      </a:lnTo>
                      <a:lnTo>
                        <a:pt x="3205" y="1090"/>
                      </a:lnTo>
                      <a:lnTo>
                        <a:pt x="3718" y="1218"/>
                      </a:lnTo>
                      <a:lnTo>
                        <a:pt x="4167" y="1411"/>
                      </a:lnTo>
                      <a:lnTo>
                        <a:pt x="4680" y="1603"/>
                      </a:lnTo>
                      <a:lnTo>
                        <a:pt x="5128" y="1859"/>
                      </a:lnTo>
                      <a:lnTo>
                        <a:pt x="5577" y="2116"/>
                      </a:lnTo>
                      <a:lnTo>
                        <a:pt x="5962" y="2436"/>
                      </a:lnTo>
                      <a:lnTo>
                        <a:pt x="6346" y="2757"/>
                      </a:lnTo>
                      <a:lnTo>
                        <a:pt x="6731" y="3141"/>
                      </a:lnTo>
                      <a:lnTo>
                        <a:pt x="7051" y="3590"/>
                      </a:lnTo>
                      <a:lnTo>
                        <a:pt x="7308" y="3975"/>
                      </a:lnTo>
                      <a:lnTo>
                        <a:pt x="7564" y="4424"/>
                      </a:lnTo>
                      <a:lnTo>
                        <a:pt x="7692" y="4616"/>
                      </a:lnTo>
                      <a:lnTo>
                        <a:pt x="7821" y="4680"/>
                      </a:lnTo>
                      <a:lnTo>
                        <a:pt x="8013" y="4680"/>
                      </a:lnTo>
                      <a:lnTo>
                        <a:pt x="8141" y="4616"/>
                      </a:lnTo>
                      <a:lnTo>
                        <a:pt x="8333" y="4488"/>
                      </a:lnTo>
                      <a:lnTo>
                        <a:pt x="8398" y="4359"/>
                      </a:lnTo>
                      <a:lnTo>
                        <a:pt x="8462" y="4167"/>
                      </a:lnTo>
                      <a:lnTo>
                        <a:pt x="8398" y="3975"/>
                      </a:lnTo>
                      <a:lnTo>
                        <a:pt x="8077" y="3462"/>
                      </a:lnTo>
                      <a:lnTo>
                        <a:pt x="7757" y="2949"/>
                      </a:lnTo>
                      <a:lnTo>
                        <a:pt x="7372" y="2500"/>
                      </a:lnTo>
                      <a:lnTo>
                        <a:pt x="6987" y="2052"/>
                      </a:lnTo>
                      <a:lnTo>
                        <a:pt x="6539" y="1667"/>
                      </a:lnTo>
                      <a:lnTo>
                        <a:pt x="6026" y="1347"/>
                      </a:lnTo>
                      <a:lnTo>
                        <a:pt x="5513" y="1026"/>
                      </a:lnTo>
                      <a:lnTo>
                        <a:pt x="5000" y="706"/>
                      </a:lnTo>
                      <a:lnTo>
                        <a:pt x="4487" y="513"/>
                      </a:lnTo>
                      <a:lnTo>
                        <a:pt x="3910" y="321"/>
                      </a:lnTo>
                      <a:lnTo>
                        <a:pt x="3334" y="193"/>
                      </a:lnTo>
                      <a:lnTo>
                        <a:pt x="2757" y="65"/>
                      </a:lnTo>
                      <a:lnTo>
                        <a:pt x="211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276;p17"/>
                <p:cNvSpPr/>
                <p:nvPr/>
              </p:nvSpPr>
              <p:spPr>
                <a:xfrm>
                  <a:off x="4370877" y="2842938"/>
                  <a:ext cx="106641" cy="52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14" h="2693" extrusionOk="0">
                      <a:moveTo>
                        <a:pt x="3782" y="0"/>
                      </a:moveTo>
                      <a:lnTo>
                        <a:pt x="3077" y="128"/>
                      </a:lnTo>
                      <a:lnTo>
                        <a:pt x="2372" y="321"/>
                      </a:lnTo>
                      <a:lnTo>
                        <a:pt x="1731" y="577"/>
                      </a:lnTo>
                      <a:lnTo>
                        <a:pt x="1154" y="962"/>
                      </a:lnTo>
                      <a:lnTo>
                        <a:pt x="577" y="1410"/>
                      </a:lnTo>
                      <a:lnTo>
                        <a:pt x="129" y="1923"/>
                      </a:lnTo>
                      <a:lnTo>
                        <a:pt x="0" y="2052"/>
                      </a:lnTo>
                      <a:lnTo>
                        <a:pt x="0" y="2244"/>
                      </a:lnTo>
                      <a:lnTo>
                        <a:pt x="0" y="2436"/>
                      </a:lnTo>
                      <a:lnTo>
                        <a:pt x="129" y="2564"/>
                      </a:lnTo>
                      <a:lnTo>
                        <a:pt x="257" y="2693"/>
                      </a:lnTo>
                      <a:lnTo>
                        <a:pt x="641" y="2693"/>
                      </a:lnTo>
                      <a:lnTo>
                        <a:pt x="770" y="2564"/>
                      </a:lnTo>
                      <a:lnTo>
                        <a:pt x="1154" y="2116"/>
                      </a:lnTo>
                      <a:lnTo>
                        <a:pt x="1603" y="1795"/>
                      </a:lnTo>
                      <a:lnTo>
                        <a:pt x="2116" y="1475"/>
                      </a:lnTo>
                      <a:lnTo>
                        <a:pt x="2629" y="1218"/>
                      </a:lnTo>
                      <a:lnTo>
                        <a:pt x="3205" y="1026"/>
                      </a:lnTo>
                      <a:lnTo>
                        <a:pt x="3718" y="898"/>
                      </a:lnTo>
                      <a:lnTo>
                        <a:pt x="4359" y="898"/>
                      </a:lnTo>
                      <a:lnTo>
                        <a:pt x="4936" y="962"/>
                      </a:lnTo>
                      <a:lnTo>
                        <a:pt x="5128" y="962"/>
                      </a:lnTo>
                      <a:lnTo>
                        <a:pt x="5257" y="898"/>
                      </a:lnTo>
                      <a:lnTo>
                        <a:pt x="5385" y="769"/>
                      </a:lnTo>
                      <a:lnTo>
                        <a:pt x="5513" y="641"/>
                      </a:lnTo>
                      <a:lnTo>
                        <a:pt x="5513" y="449"/>
                      </a:lnTo>
                      <a:lnTo>
                        <a:pt x="5449" y="257"/>
                      </a:lnTo>
                      <a:lnTo>
                        <a:pt x="5321" y="128"/>
                      </a:lnTo>
                      <a:lnTo>
                        <a:pt x="5193" y="64"/>
                      </a:lnTo>
                      <a:lnTo>
                        <a:pt x="4487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277;p17"/>
                <p:cNvSpPr/>
                <p:nvPr/>
              </p:nvSpPr>
              <p:spPr>
                <a:xfrm>
                  <a:off x="4711805" y="2899952"/>
                  <a:ext cx="52083" cy="99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3" h="5130" extrusionOk="0">
                      <a:moveTo>
                        <a:pt x="1090" y="1347"/>
                      </a:moveTo>
                      <a:lnTo>
                        <a:pt x="1047" y="1604"/>
                      </a:lnTo>
                      <a:lnTo>
                        <a:pt x="1033" y="1604"/>
                      </a:lnTo>
                      <a:lnTo>
                        <a:pt x="1090" y="1347"/>
                      </a:lnTo>
                      <a:lnTo>
                        <a:pt x="1090" y="1347"/>
                      </a:lnTo>
                      <a:close/>
                      <a:moveTo>
                        <a:pt x="1346" y="1"/>
                      </a:moveTo>
                      <a:lnTo>
                        <a:pt x="1026" y="129"/>
                      </a:lnTo>
                      <a:lnTo>
                        <a:pt x="705" y="321"/>
                      </a:lnTo>
                      <a:lnTo>
                        <a:pt x="449" y="578"/>
                      </a:lnTo>
                      <a:lnTo>
                        <a:pt x="257" y="962"/>
                      </a:lnTo>
                      <a:lnTo>
                        <a:pt x="129" y="1347"/>
                      </a:lnTo>
                      <a:lnTo>
                        <a:pt x="0" y="2116"/>
                      </a:lnTo>
                      <a:lnTo>
                        <a:pt x="0" y="2565"/>
                      </a:lnTo>
                      <a:lnTo>
                        <a:pt x="0" y="3014"/>
                      </a:lnTo>
                      <a:lnTo>
                        <a:pt x="64" y="3462"/>
                      </a:lnTo>
                      <a:lnTo>
                        <a:pt x="129" y="3911"/>
                      </a:lnTo>
                      <a:lnTo>
                        <a:pt x="257" y="4232"/>
                      </a:lnTo>
                      <a:lnTo>
                        <a:pt x="385" y="4552"/>
                      </a:lnTo>
                      <a:lnTo>
                        <a:pt x="641" y="4809"/>
                      </a:lnTo>
                      <a:lnTo>
                        <a:pt x="898" y="5001"/>
                      </a:lnTo>
                      <a:lnTo>
                        <a:pt x="1090" y="5065"/>
                      </a:lnTo>
                      <a:lnTo>
                        <a:pt x="1282" y="5129"/>
                      </a:lnTo>
                      <a:lnTo>
                        <a:pt x="1667" y="5065"/>
                      </a:lnTo>
                      <a:lnTo>
                        <a:pt x="1781" y="4996"/>
                      </a:lnTo>
                      <a:lnTo>
                        <a:pt x="1781" y="4996"/>
                      </a:lnTo>
                      <a:lnTo>
                        <a:pt x="1795" y="5001"/>
                      </a:lnTo>
                      <a:lnTo>
                        <a:pt x="1988" y="5001"/>
                      </a:lnTo>
                      <a:lnTo>
                        <a:pt x="2116" y="4937"/>
                      </a:lnTo>
                      <a:lnTo>
                        <a:pt x="2308" y="4809"/>
                      </a:lnTo>
                      <a:lnTo>
                        <a:pt x="2372" y="4680"/>
                      </a:lnTo>
                      <a:lnTo>
                        <a:pt x="2629" y="3847"/>
                      </a:lnTo>
                      <a:lnTo>
                        <a:pt x="2693" y="2950"/>
                      </a:lnTo>
                      <a:lnTo>
                        <a:pt x="2693" y="2116"/>
                      </a:lnTo>
                      <a:lnTo>
                        <a:pt x="2564" y="1283"/>
                      </a:lnTo>
                      <a:lnTo>
                        <a:pt x="2436" y="898"/>
                      </a:lnTo>
                      <a:lnTo>
                        <a:pt x="2308" y="578"/>
                      </a:lnTo>
                      <a:lnTo>
                        <a:pt x="2052" y="321"/>
                      </a:lnTo>
                      <a:lnTo>
                        <a:pt x="1795" y="129"/>
                      </a:lnTo>
                      <a:lnTo>
                        <a:pt x="1539" y="65"/>
                      </a:lnTo>
                      <a:lnTo>
                        <a:pt x="1346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278;p17"/>
                <p:cNvSpPr/>
                <p:nvPr/>
              </p:nvSpPr>
              <p:spPr>
                <a:xfrm>
                  <a:off x="4448972" y="2903685"/>
                  <a:ext cx="53340" cy="97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8" h="5065" extrusionOk="0">
                      <a:moveTo>
                        <a:pt x="1411" y="0"/>
                      </a:moveTo>
                      <a:lnTo>
                        <a:pt x="1026" y="64"/>
                      </a:lnTo>
                      <a:lnTo>
                        <a:pt x="706" y="257"/>
                      </a:lnTo>
                      <a:lnTo>
                        <a:pt x="449" y="577"/>
                      </a:lnTo>
                      <a:lnTo>
                        <a:pt x="257" y="898"/>
                      </a:lnTo>
                      <a:lnTo>
                        <a:pt x="129" y="1282"/>
                      </a:lnTo>
                      <a:lnTo>
                        <a:pt x="65" y="2116"/>
                      </a:lnTo>
                      <a:lnTo>
                        <a:pt x="1" y="2564"/>
                      </a:lnTo>
                      <a:lnTo>
                        <a:pt x="1" y="3013"/>
                      </a:lnTo>
                      <a:lnTo>
                        <a:pt x="65" y="3462"/>
                      </a:lnTo>
                      <a:lnTo>
                        <a:pt x="193" y="3910"/>
                      </a:lnTo>
                      <a:lnTo>
                        <a:pt x="257" y="4231"/>
                      </a:lnTo>
                      <a:lnTo>
                        <a:pt x="449" y="4487"/>
                      </a:lnTo>
                      <a:lnTo>
                        <a:pt x="642" y="4808"/>
                      </a:lnTo>
                      <a:lnTo>
                        <a:pt x="962" y="5000"/>
                      </a:lnTo>
                      <a:lnTo>
                        <a:pt x="1155" y="5064"/>
                      </a:lnTo>
                      <a:lnTo>
                        <a:pt x="1667" y="5064"/>
                      </a:lnTo>
                      <a:lnTo>
                        <a:pt x="1788" y="4992"/>
                      </a:lnTo>
                      <a:lnTo>
                        <a:pt x="1788" y="4992"/>
                      </a:lnTo>
                      <a:lnTo>
                        <a:pt x="1796" y="5000"/>
                      </a:lnTo>
                      <a:lnTo>
                        <a:pt x="1988" y="5000"/>
                      </a:lnTo>
                      <a:lnTo>
                        <a:pt x="2180" y="4936"/>
                      </a:lnTo>
                      <a:lnTo>
                        <a:pt x="2308" y="4808"/>
                      </a:lnTo>
                      <a:lnTo>
                        <a:pt x="2437" y="4680"/>
                      </a:lnTo>
                      <a:lnTo>
                        <a:pt x="2629" y="3846"/>
                      </a:lnTo>
                      <a:lnTo>
                        <a:pt x="2757" y="2949"/>
                      </a:lnTo>
                      <a:lnTo>
                        <a:pt x="2757" y="2116"/>
                      </a:lnTo>
                      <a:lnTo>
                        <a:pt x="2629" y="1218"/>
                      </a:lnTo>
                      <a:lnTo>
                        <a:pt x="2501" y="898"/>
                      </a:lnTo>
                      <a:lnTo>
                        <a:pt x="2308" y="577"/>
                      </a:lnTo>
                      <a:lnTo>
                        <a:pt x="2116" y="257"/>
                      </a:lnTo>
                      <a:lnTo>
                        <a:pt x="1796" y="64"/>
                      </a:lnTo>
                      <a:lnTo>
                        <a:pt x="160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279;p17"/>
                <p:cNvSpPr/>
                <p:nvPr/>
              </p:nvSpPr>
              <p:spPr>
                <a:xfrm>
                  <a:off x="4315080" y="2860286"/>
                  <a:ext cx="622361" cy="538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180" h="27822" extrusionOk="0">
                      <a:moveTo>
                        <a:pt x="385" y="1"/>
                      </a:moveTo>
                      <a:lnTo>
                        <a:pt x="193" y="129"/>
                      </a:lnTo>
                      <a:lnTo>
                        <a:pt x="65" y="193"/>
                      </a:lnTo>
                      <a:lnTo>
                        <a:pt x="1" y="385"/>
                      </a:lnTo>
                      <a:lnTo>
                        <a:pt x="65" y="578"/>
                      </a:lnTo>
                      <a:lnTo>
                        <a:pt x="257" y="1283"/>
                      </a:lnTo>
                      <a:lnTo>
                        <a:pt x="449" y="1988"/>
                      </a:lnTo>
                      <a:lnTo>
                        <a:pt x="706" y="3462"/>
                      </a:lnTo>
                      <a:lnTo>
                        <a:pt x="834" y="4872"/>
                      </a:lnTo>
                      <a:lnTo>
                        <a:pt x="898" y="6347"/>
                      </a:lnTo>
                      <a:lnTo>
                        <a:pt x="834" y="7821"/>
                      </a:lnTo>
                      <a:lnTo>
                        <a:pt x="770" y="9295"/>
                      </a:lnTo>
                      <a:lnTo>
                        <a:pt x="578" y="12244"/>
                      </a:lnTo>
                      <a:lnTo>
                        <a:pt x="578" y="13719"/>
                      </a:lnTo>
                      <a:lnTo>
                        <a:pt x="642" y="15129"/>
                      </a:lnTo>
                      <a:lnTo>
                        <a:pt x="834" y="16603"/>
                      </a:lnTo>
                      <a:lnTo>
                        <a:pt x="962" y="17308"/>
                      </a:lnTo>
                      <a:lnTo>
                        <a:pt x="1090" y="18013"/>
                      </a:lnTo>
                      <a:lnTo>
                        <a:pt x="1475" y="19167"/>
                      </a:lnTo>
                      <a:lnTo>
                        <a:pt x="1988" y="20321"/>
                      </a:lnTo>
                      <a:lnTo>
                        <a:pt x="2565" y="21347"/>
                      </a:lnTo>
                      <a:lnTo>
                        <a:pt x="3270" y="22372"/>
                      </a:lnTo>
                      <a:lnTo>
                        <a:pt x="4039" y="23334"/>
                      </a:lnTo>
                      <a:lnTo>
                        <a:pt x="4937" y="24231"/>
                      </a:lnTo>
                      <a:lnTo>
                        <a:pt x="5834" y="25001"/>
                      </a:lnTo>
                      <a:lnTo>
                        <a:pt x="6860" y="25706"/>
                      </a:lnTo>
                      <a:lnTo>
                        <a:pt x="7885" y="26347"/>
                      </a:lnTo>
                      <a:lnTo>
                        <a:pt x="8975" y="26859"/>
                      </a:lnTo>
                      <a:lnTo>
                        <a:pt x="10129" y="27308"/>
                      </a:lnTo>
                      <a:lnTo>
                        <a:pt x="11347" y="27565"/>
                      </a:lnTo>
                      <a:lnTo>
                        <a:pt x="12116" y="27693"/>
                      </a:lnTo>
                      <a:lnTo>
                        <a:pt x="12885" y="27821"/>
                      </a:lnTo>
                      <a:lnTo>
                        <a:pt x="14360" y="27821"/>
                      </a:lnTo>
                      <a:lnTo>
                        <a:pt x="15898" y="27757"/>
                      </a:lnTo>
                      <a:lnTo>
                        <a:pt x="17372" y="27501"/>
                      </a:lnTo>
                      <a:lnTo>
                        <a:pt x="18847" y="27116"/>
                      </a:lnTo>
                      <a:lnTo>
                        <a:pt x="20321" y="26667"/>
                      </a:lnTo>
                      <a:lnTo>
                        <a:pt x="21731" y="26090"/>
                      </a:lnTo>
                      <a:lnTo>
                        <a:pt x="23142" y="25449"/>
                      </a:lnTo>
                      <a:lnTo>
                        <a:pt x="24424" y="24808"/>
                      </a:lnTo>
                      <a:lnTo>
                        <a:pt x="25642" y="24039"/>
                      </a:lnTo>
                      <a:lnTo>
                        <a:pt x="26795" y="23206"/>
                      </a:lnTo>
                      <a:lnTo>
                        <a:pt x="27885" y="22308"/>
                      </a:lnTo>
                      <a:lnTo>
                        <a:pt x="28911" y="21283"/>
                      </a:lnTo>
                      <a:lnTo>
                        <a:pt x="29808" y="20257"/>
                      </a:lnTo>
                      <a:lnTo>
                        <a:pt x="30706" y="19103"/>
                      </a:lnTo>
                      <a:lnTo>
                        <a:pt x="31475" y="17885"/>
                      </a:lnTo>
                      <a:lnTo>
                        <a:pt x="32116" y="16667"/>
                      </a:lnTo>
                      <a:lnTo>
                        <a:pt x="32180" y="16475"/>
                      </a:lnTo>
                      <a:lnTo>
                        <a:pt x="32180" y="16283"/>
                      </a:lnTo>
                      <a:lnTo>
                        <a:pt x="32052" y="16154"/>
                      </a:lnTo>
                      <a:lnTo>
                        <a:pt x="31924" y="16026"/>
                      </a:lnTo>
                      <a:lnTo>
                        <a:pt x="31731" y="15962"/>
                      </a:lnTo>
                      <a:lnTo>
                        <a:pt x="31603" y="15962"/>
                      </a:lnTo>
                      <a:lnTo>
                        <a:pt x="31411" y="16026"/>
                      </a:lnTo>
                      <a:lnTo>
                        <a:pt x="31282" y="16219"/>
                      </a:lnTo>
                      <a:lnTo>
                        <a:pt x="30641" y="17372"/>
                      </a:lnTo>
                      <a:lnTo>
                        <a:pt x="29936" y="18526"/>
                      </a:lnTo>
                      <a:lnTo>
                        <a:pt x="29103" y="19616"/>
                      </a:lnTo>
                      <a:lnTo>
                        <a:pt x="28206" y="20642"/>
                      </a:lnTo>
                      <a:lnTo>
                        <a:pt x="27244" y="21603"/>
                      </a:lnTo>
                      <a:lnTo>
                        <a:pt x="26218" y="22436"/>
                      </a:lnTo>
                      <a:lnTo>
                        <a:pt x="25129" y="23270"/>
                      </a:lnTo>
                      <a:lnTo>
                        <a:pt x="23975" y="23975"/>
                      </a:lnTo>
                      <a:lnTo>
                        <a:pt x="22693" y="24680"/>
                      </a:lnTo>
                      <a:lnTo>
                        <a:pt x="21283" y="25321"/>
                      </a:lnTo>
                      <a:lnTo>
                        <a:pt x="19872" y="25834"/>
                      </a:lnTo>
                      <a:lnTo>
                        <a:pt x="18462" y="26283"/>
                      </a:lnTo>
                      <a:lnTo>
                        <a:pt x="16988" y="26603"/>
                      </a:lnTo>
                      <a:lnTo>
                        <a:pt x="15513" y="26859"/>
                      </a:lnTo>
                      <a:lnTo>
                        <a:pt x="13975" y="26924"/>
                      </a:lnTo>
                      <a:lnTo>
                        <a:pt x="13270" y="26859"/>
                      </a:lnTo>
                      <a:lnTo>
                        <a:pt x="12501" y="26795"/>
                      </a:lnTo>
                      <a:lnTo>
                        <a:pt x="11347" y="26603"/>
                      </a:lnTo>
                      <a:lnTo>
                        <a:pt x="10257" y="26347"/>
                      </a:lnTo>
                      <a:lnTo>
                        <a:pt x="9167" y="25898"/>
                      </a:lnTo>
                      <a:lnTo>
                        <a:pt x="8142" y="25385"/>
                      </a:lnTo>
                      <a:lnTo>
                        <a:pt x="7116" y="24744"/>
                      </a:lnTo>
                      <a:lnTo>
                        <a:pt x="6155" y="24103"/>
                      </a:lnTo>
                      <a:lnTo>
                        <a:pt x="5321" y="23270"/>
                      </a:lnTo>
                      <a:lnTo>
                        <a:pt x="4552" y="22436"/>
                      </a:lnTo>
                      <a:lnTo>
                        <a:pt x="3783" y="21539"/>
                      </a:lnTo>
                      <a:lnTo>
                        <a:pt x="3206" y="20577"/>
                      </a:lnTo>
                      <a:lnTo>
                        <a:pt x="2629" y="19488"/>
                      </a:lnTo>
                      <a:lnTo>
                        <a:pt x="2244" y="18398"/>
                      </a:lnTo>
                      <a:lnTo>
                        <a:pt x="2052" y="17757"/>
                      </a:lnTo>
                      <a:lnTo>
                        <a:pt x="1860" y="17116"/>
                      </a:lnTo>
                      <a:lnTo>
                        <a:pt x="1667" y="15770"/>
                      </a:lnTo>
                      <a:lnTo>
                        <a:pt x="1539" y="14360"/>
                      </a:lnTo>
                      <a:lnTo>
                        <a:pt x="1539" y="13013"/>
                      </a:lnTo>
                      <a:lnTo>
                        <a:pt x="1539" y="11603"/>
                      </a:lnTo>
                      <a:lnTo>
                        <a:pt x="1603" y="10193"/>
                      </a:lnTo>
                      <a:lnTo>
                        <a:pt x="1796" y="7372"/>
                      </a:lnTo>
                      <a:lnTo>
                        <a:pt x="1796" y="5898"/>
                      </a:lnTo>
                      <a:lnTo>
                        <a:pt x="1796" y="4488"/>
                      </a:lnTo>
                      <a:lnTo>
                        <a:pt x="1667" y="3078"/>
                      </a:lnTo>
                      <a:lnTo>
                        <a:pt x="1347" y="1731"/>
                      </a:lnTo>
                      <a:lnTo>
                        <a:pt x="1219" y="1026"/>
                      </a:lnTo>
                      <a:lnTo>
                        <a:pt x="962" y="321"/>
                      </a:lnTo>
                      <a:lnTo>
                        <a:pt x="834" y="129"/>
                      </a:lnTo>
                      <a:lnTo>
                        <a:pt x="706" y="65"/>
                      </a:lnTo>
                      <a:lnTo>
                        <a:pt x="51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280;p17"/>
                <p:cNvSpPr/>
                <p:nvPr/>
              </p:nvSpPr>
              <p:spPr>
                <a:xfrm>
                  <a:off x="4923793" y="2970621"/>
                  <a:ext cx="136386" cy="2206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52" h="11411" extrusionOk="0">
                      <a:moveTo>
                        <a:pt x="2693" y="1"/>
                      </a:moveTo>
                      <a:lnTo>
                        <a:pt x="2180" y="129"/>
                      </a:lnTo>
                      <a:lnTo>
                        <a:pt x="1732" y="257"/>
                      </a:lnTo>
                      <a:lnTo>
                        <a:pt x="1283" y="514"/>
                      </a:lnTo>
                      <a:lnTo>
                        <a:pt x="898" y="834"/>
                      </a:lnTo>
                      <a:lnTo>
                        <a:pt x="770" y="1026"/>
                      </a:lnTo>
                      <a:lnTo>
                        <a:pt x="770" y="1155"/>
                      </a:lnTo>
                      <a:lnTo>
                        <a:pt x="770" y="1347"/>
                      </a:lnTo>
                      <a:lnTo>
                        <a:pt x="898" y="1475"/>
                      </a:lnTo>
                      <a:lnTo>
                        <a:pt x="1026" y="1603"/>
                      </a:lnTo>
                      <a:lnTo>
                        <a:pt x="1411" y="1603"/>
                      </a:lnTo>
                      <a:lnTo>
                        <a:pt x="1539" y="1475"/>
                      </a:lnTo>
                      <a:lnTo>
                        <a:pt x="1860" y="1283"/>
                      </a:lnTo>
                      <a:lnTo>
                        <a:pt x="2116" y="1091"/>
                      </a:lnTo>
                      <a:lnTo>
                        <a:pt x="2437" y="1026"/>
                      </a:lnTo>
                      <a:lnTo>
                        <a:pt x="2757" y="962"/>
                      </a:lnTo>
                      <a:lnTo>
                        <a:pt x="3078" y="898"/>
                      </a:lnTo>
                      <a:lnTo>
                        <a:pt x="3462" y="962"/>
                      </a:lnTo>
                      <a:lnTo>
                        <a:pt x="4103" y="1091"/>
                      </a:lnTo>
                      <a:lnTo>
                        <a:pt x="4424" y="1219"/>
                      </a:lnTo>
                      <a:lnTo>
                        <a:pt x="4744" y="1411"/>
                      </a:lnTo>
                      <a:lnTo>
                        <a:pt x="5001" y="1667"/>
                      </a:lnTo>
                      <a:lnTo>
                        <a:pt x="5257" y="1924"/>
                      </a:lnTo>
                      <a:lnTo>
                        <a:pt x="5514" y="2244"/>
                      </a:lnTo>
                      <a:lnTo>
                        <a:pt x="5706" y="2565"/>
                      </a:lnTo>
                      <a:lnTo>
                        <a:pt x="5962" y="3270"/>
                      </a:lnTo>
                      <a:lnTo>
                        <a:pt x="6155" y="4039"/>
                      </a:lnTo>
                      <a:lnTo>
                        <a:pt x="6155" y="4873"/>
                      </a:lnTo>
                      <a:lnTo>
                        <a:pt x="6026" y="5706"/>
                      </a:lnTo>
                      <a:lnTo>
                        <a:pt x="5834" y="6475"/>
                      </a:lnTo>
                      <a:lnTo>
                        <a:pt x="5514" y="7244"/>
                      </a:lnTo>
                      <a:lnTo>
                        <a:pt x="5065" y="7949"/>
                      </a:lnTo>
                      <a:lnTo>
                        <a:pt x="4552" y="8590"/>
                      </a:lnTo>
                      <a:lnTo>
                        <a:pt x="3975" y="9103"/>
                      </a:lnTo>
                      <a:lnTo>
                        <a:pt x="3590" y="9424"/>
                      </a:lnTo>
                      <a:lnTo>
                        <a:pt x="3142" y="9680"/>
                      </a:lnTo>
                      <a:lnTo>
                        <a:pt x="2757" y="9873"/>
                      </a:lnTo>
                      <a:lnTo>
                        <a:pt x="2308" y="10065"/>
                      </a:lnTo>
                      <a:lnTo>
                        <a:pt x="1347" y="10321"/>
                      </a:lnTo>
                      <a:lnTo>
                        <a:pt x="450" y="10449"/>
                      </a:lnTo>
                      <a:lnTo>
                        <a:pt x="193" y="10514"/>
                      </a:lnTo>
                      <a:lnTo>
                        <a:pt x="65" y="10642"/>
                      </a:lnTo>
                      <a:lnTo>
                        <a:pt x="1" y="10770"/>
                      </a:lnTo>
                      <a:lnTo>
                        <a:pt x="1" y="10962"/>
                      </a:lnTo>
                      <a:lnTo>
                        <a:pt x="1" y="11090"/>
                      </a:lnTo>
                      <a:lnTo>
                        <a:pt x="65" y="11283"/>
                      </a:lnTo>
                      <a:lnTo>
                        <a:pt x="193" y="11347"/>
                      </a:lnTo>
                      <a:lnTo>
                        <a:pt x="450" y="11411"/>
                      </a:lnTo>
                      <a:lnTo>
                        <a:pt x="962" y="11347"/>
                      </a:lnTo>
                      <a:lnTo>
                        <a:pt x="1475" y="11283"/>
                      </a:lnTo>
                      <a:lnTo>
                        <a:pt x="2437" y="11026"/>
                      </a:lnTo>
                      <a:lnTo>
                        <a:pt x="3398" y="10578"/>
                      </a:lnTo>
                      <a:lnTo>
                        <a:pt x="4232" y="10065"/>
                      </a:lnTo>
                      <a:lnTo>
                        <a:pt x="5001" y="9424"/>
                      </a:lnTo>
                      <a:lnTo>
                        <a:pt x="5706" y="8655"/>
                      </a:lnTo>
                      <a:lnTo>
                        <a:pt x="6283" y="7821"/>
                      </a:lnTo>
                      <a:lnTo>
                        <a:pt x="6475" y="7308"/>
                      </a:lnTo>
                      <a:lnTo>
                        <a:pt x="6667" y="6860"/>
                      </a:lnTo>
                      <a:lnTo>
                        <a:pt x="6924" y="5962"/>
                      </a:lnTo>
                      <a:lnTo>
                        <a:pt x="7052" y="5001"/>
                      </a:lnTo>
                      <a:lnTo>
                        <a:pt x="7052" y="4039"/>
                      </a:lnTo>
                      <a:lnTo>
                        <a:pt x="6988" y="3590"/>
                      </a:lnTo>
                      <a:lnTo>
                        <a:pt x="6924" y="3142"/>
                      </a:lnTo>
                      <a:lnTo>
                        <a:pt x="6731" y="2693"/>
                      </a:lnTo>
                      <a:lnTo>
                        <a:pt x="6603" y="2244"/>
                      </a:lnTo>
                      <a:lnTo>
                        <a:pt x="6347" y="1860"/>
                      </a:lnTo>
                      <a:lnTo>
                        <a:pt x="6090" y="1475"/>
                      </a:lnTo>
                      <a:lnTo>
                        <a:pt x="5834" y="1091"/>
                      </a:lnTo>
                      <a:lnTo>
                        <a:pt x="5449" y="770"/>
                      </a:lnTo>
                      <a:lnTo>
                        <a:pt x="5065" y="514"/>
                      </a:lnTo>
                      <a:lnTo>
                        <a:pt x="4616" y="321"/>
                      </a:lnTo>
                      <a:lnTo>
                        <a:pt x="4167" y="129"/>
                      </a:lnTo>
                      <a:lnTo>
                        <a:pt x="365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281;p17"/>
                <p:cNvSpPr/>
                <p:nvPr/>
              </p:nvSpPr>
              <p:spPr>
                <a:xfrm>
                  <a:off x="4946111" y="3036338"/>
                  <a:ext cx="69450" cy="58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91" h="3013" extrusionOk="0">
                      <a:moveTo>
                        <a:pt x="2116" y="0"/>
                      </a:moveTo>
                      <a:lnTo>
                        <a:pt x="1795" y="64"/>
                      </a:lnTo>
                      <a:lnTo>
                        <a:pt x="1475" y="128"/>
                      </a:lnTo>
                      <a:lnTo>
                        <a:pt x="1154" y="257"/>
                      </a:lnTo>
                      <a:lnTo>
                        <a:pt x="898" y="449"/>
                      </a:lnTo>
                      <a:lnTo>
                        <a:pt x="642" y="641"/>
                      </a:lnTo>
                      <a:lnTo>
                        <a:pt x="449" y="898"/>
                      </a:lnTo>
                      <a:lnTo>
                        <a:pt x="257" y="1154"/>
                      </a:lnTo>
                      <a:lnTo>
                        <a:pt x="129" y="1410"/>
                      </a:lnTo>
                      <a:lnTo>
                        <a:pt x="65" y="1731"/>
                      </a:lnTo>
                      <a:lnTo>
                        <a:pt x="1" y="2051"/>
                      </a:lnTo>
                      <a:lnTo>
                        <a:pt x="1" y="2372"/>
                      </a:lnTo>
                      <a:lnTo>
                        <a:pt x="1" y="2692"/>
                      </a:lnTo>
                      <a:lnTo>
                        <a:pt x="65" y="2821"/>
                      </a:lnTo>
                      <a:lnTo>
                        <a:pt x="193" y="2949"/>
                      </a:lnTo>
                      <a:lnTo>
                        <a:pt x="385" y="3013"/>
                      </a:lnTo>
                      <a:lnTo>
                        <a:pt x="578" y="3013"/>
                      </a:lnTo>
                      <a:lnTo>
                        <a:pt x="770" y="2949"/>
                      </a:lnTo>
                      <a:lnTo>
                        <a:pt x="834" y="2821"/>
                      </a:lnTo>
                      <a:lnTo>
                        <a:pt x="898" y="2628"/>
                      </a:lnTo>
                      <a:lnTo>
                        <a:pt x="898" y="2436"/>
                      </a:lnTo>
                      <a:lnTo>
                        <a:pt x="898" y="2308"/>
                      </a:lnTo>
                      <a:lnTo>
                        <a:pt x="898" y="2180"/>
                      </a:lnTo>
                      <a:lnTo>
                        <a:pt x="898" y="2116"/>
                      </a:lnTo>
                      <a:lnTo>
                        <a:pt x="898" y="2051"/>
                      </a:lnTo>
                      <a:lnTo>
                        <a:pt x="962" y="1923"/>
                      </a:lnTo>
                      <a:lnTo>
                        <a:pt x="1026" y="1731"/>
                      </a:lnTo>
                      <a:lnTo>
                        <a:pt x="1090" y="1603"/>
                      </a:lnTo>
                      <a:lnTo>
                        <a:pt x="1154" y="1539"/>
                      </a:lnTo>
                      <a:lnTo>
                        <a:pt x="1154" y="1475"/>
                      </a:lnTo>
                      <a:lnTo>
                        <a:pt x="1219" y="1410"/>
                      </a:lnTo>
                      <a:lnTo>
                        <a:pt x="1283" y="1346"/>
                      </a:lnTo>
                      <a:lnTo>
                        <a:pt x="1347" y="1218"/>
                      </a:lnTo>
                      <a:lnTo>
                        <a:pt x="1411" y="1218"/>
                      </a:lnTo>
                      <a:lnTo>
                        <a:pt x="1603" y="1090"/>
                      </a:lnTo>
                      <a:lnTo>
                        <a:pt x="1731" y="1026"/>
                      </a:lnTo>
                      <a:lnTo>
                        <a:pt x="1988" y="962"/>
                      </a:lnTo>
                      <a:lnTo>
                        <a:pt x="2501" y="962"/>
                      </a:lnTo>
                      <a:lnTo>
                        <a:pt x="2693" y="1026"/>
                      </a:lnTo>
                      <a:lnTo>
                        <a:pt x="2757" y="1090"/>
                      </a:lnTo>
                      <a:lnTo>
                        <a:pt x="2885" y="1090"/>
                      </a:lnTo>
                      <a:lnTo>
                        <a:pt x="3013" y="1154"/>
                      </a:lnTo>
                      <a:lnTo>
                        <a:pt x="3206" y="1154"/>
                      </a:lnTo>
                      <a:lnTo>
                        <a:pt x="3398" y="1090"/>
                      </a:lnTo>
                      <a:lnTo>
                        <a:pt x="3526" y="962"/>
                      </a:lnTo>
                      <a:lnTo>
                        <a:pt x="3590" y="769"/>
                      </a:lnTo>
                      <a:lnTo>
                        <a:pt x="3590" y="577"/>
                      </a:lnTo>
                      <a:lnTo>
                        <a:pt x="3462" y="449"/>
                      </a:lnTo>
                      <a:lnTo>
                        <a:pt x="3334" y="321"/>
                      </a:lnTo>
                      <a:lnTo>
                        <a:pt x="3078" y="192"/>
                      </a:lnTo>
                      <a:lnTo>
                        <a:pt x="2757" y="64"/>
                      </a:lnTo>
                      <a:lnTo>
                        <a:pt x="243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282;p17"/>
                <p:cNvSpPr/>
                <p:nvPr/>
              </p:nvSpPr>
              <p:spPr>
                <a:xfrm>
                  <a:off x="4760156" y="3314043"/>
                  <a:ext cx="49607" cy="343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5" h="17757" extrusionOk="0">
                      <a:moveTo>
                        <a:pt x="2052" y="0"/>
                      </a:moveTo>
                      <a:lnTo>
                        <a:pt x="1859" y="64"/>
                      </a:lnTo>
                      <a:lnTo>
                        <a:pt x="1731" y="192"/>
                      </a:lnTo>
                      <a:lnTo>
                        <a:pt x="1667" y="385"/>
                      </a:lnTo>
                      <a:lnTo>
                        <a:pt x="1218" y="2115"/>
                      </a:lnTo>
                      <a:lnTo>
                        <a:pt x="834" y="3846"/>
                      </a:lnTo>
                      <a:lnTo>
                        <a:pt x="577" y="5577"/>
                      </a:lnTo>
                      <a:lnTo>
                        <a:pt x="321" y="7372"/>
                      </a:lnTo>
                      <a:lnTo>
                        <a:pt x="129" y="9167"/>
                      </a:lnTo>
                      <a:lnTo>
                        <a:pt x="0" y="10962"/>
                      </a:lnTo>
                      <a:lnTo>
                        <a:pt x="0" y="12756"/>
                      </a:lnTo>
                      <a:lnTo>
                        <a:pt x="0" y="14487"/>
                      </a:lnTo>
                      <a:lnTo>
                        <a:pt x="64" y="15256"/>
                      </a:lnTo>
                      <a:lnTo>
                        <a:pt x="129" y="16090"/>
                      </a:lnTo>
                      <a:lnTo>
                        <a:pt x="321" y="16859"/>
                      </a:lnTo>
                      <a:lnTo>
                        <a:pt x="449" y="17179"/>
                      </a:lnTo>
                      <a:lnTo>
                        <a:pt x="641" y="17564"/>
                      </a:lnTo>
                      <a:lnTo>
                        <a:pt x="770" y="17692"/>
                      </a:lnTo>
                      <a:lnTo>
                        <a:pt x="962" y="17756"/>
                      </a:lnTo>
                      <a:lnTo>
                        <a:pt x="1090" y="17756"/>
                      </a:lnTo>
                      <a:lnTo>
                        <a:pt x="1282" y="17692"/>
                      </a:lnTo>
                      <a:lnTo>
                        <a:pt x="1411" y="17564"/>
                      </a:lnTo>
                      <a:lnTo>
                        <a:pt x="1475" y="17436"/>
                      </a:lnTo>
                      <a:lnTo>
                        <a:pt x="1539" y="17244"/>
                      </a:lnTo>
                      <a:lnTo>
                        <a:pt x="1475" y="17051"/>
                      </a:lnTo>
                      <a:lnTo>
                        <a:pt x="1218" y="16474"/>
                      </a:lnTo>
                      <a:lnTo>
                        <a:pt x="1026" y="15897"/>
                      </a:lnTo>
                      <a:lnTo>
                        <a:pt x="962" y="15256"/>
                      </a:lnTo>
                      <a:lnTo>
                        <a:pt x="962" y="14615"/>
                      </a:lnTo>
                      <a:lnTo>
                        <a:pt x="898" y="13141"/>
                      </a:lnTo>
                      <a:lnTo>
                        <a:pt x="962" y="11667"/>
                      </a:lnTo>
                      <a:lnTo>
                        <a:pt x="1026" y="9872"/>
                      </a:lnTo>
                      <a:lnTo>
                        <a:pt x="1218" y="8141"/>
                      </a:lnTo>
                      <a:lnTo>
                        <a:pt x="1411" y="6346"/>
                      </a:lnTo>
                      <a:lnTo>
                        <a:pt x="1667" y="4615"/>
                      </a:lnTo>
                      <a:lnTo>
                        <a:pt x="2052" y="2628"/>
                      </a:lnTo>
                      <a:lnTo>
                        <a:pt x="2564" y="641"/>
                      </a:lnTo>
                      <a:lnTo>
                        <a:pt x="2564" y="385"/>
                      </a:lnTo>
                      <a:lnTo>
                        <a:pt x="2500" y="256"/>
                      </a:lnTo>
                      <a:lnTo>
                        <a:pt x="2372" y="128"/>
                      </a:lnTo>
                      <a:lnTo>
                        <a:pt x="2180" y="64"/>
                      </a:lnTo>
                      <a:lnTo>
                        <a:pt x="2052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283;p17"/>
                <p:cNvSpPr/>
                <p:nvPr/>
              </p:nvSpPr>
              <p:spPr>
                <a:xfrm>
                  <a:off x="4763869" y="3602887"/>
                  <a:ext cx="487233" cy="10451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93" h="54039" extrusionOk="0">
                      <a:moveTo>
                        <a:pt x="321" y="1"/>
                      </a:moveTo>
                      <a:lnTo>
                        <a:pt x="193" y="129"/>
                      </a:lnTo>
                      <a:lnTo>
                        <a:pt x="65" y="257"/>
                      </a:lnTo>
                      <a:lnTo>
                        <a:pt x="1" y="385"/>
                      </a:lnTo>
                      <a:lnTo>
                        <a:pt x="1" y="578"/>
                      </a:lnTo>
                      <a:lnTo>
                        <a:pt x="65" y="770"/>
                      </a:lnTo>
                      <a:lnTo>
                        <a:pt x="257" y="898"/>
                      </a:lnTo>
                      <a:lnTo>
                        <a:pt x="898" y="1155"/>
                      </a:lnTo>
                      <a:lnTo>
                        <a:pt x="1667" y="1411"/>
                      </a:lnTo>
                      <a:lnTo>
                        <a:pt x="3719" y="1988"/>
                      </a:lnTo>
                      <a:lnTo>
                        <a:pt x="5962" y="2501"/>
                      </a:lnTo>
                      <a:lnTo>
                        <a:pt x="7052" y="2757"/>
                      </a:lnTo>
                      <a:lnTo>
                        <a:pt x="8206" y="3078"/>
                      </a:lnTo>
                      <a:lnTo>
                        <a:pt x="9295" y="3462"/>
                      </a:lnTo>
                      <a:lnTo>
                        <a:pt x="10449" y="3911"/>
                      </a:lnTo>
                      <a:lnTo>
                        <a:pt x="11539" y="4360"/>
                      </a:lnTo>
                      <a:lnTo>
                        <a:pt x="12629" y="4873"/>
                      </a:lnTo>
                      <a:lnTo>
                        <a:pt x="13718" y="5450"/>
                      </a:lnTo>
                      <a:lnTo>
                        <a:pt x="14744" y="6091"/>
                      </a:lnTo>
                      <a:lnTo>
                        <a:pt x="15706" y="6796"/>
                      </a:lnTo>
                      <a:lnTo>
                        <a:pt x="16667" y="7501"/>
                      </a:lnTo>
                      <a:lnTo>
                        <a:pt x="17629" y="8334"/>
                      </a:lnTo>
                      <a:lnTo>
                        <a:pt x="18462" y="9232"/>
                      </a:lnTo>
                      <a:lnTo>
                        <a:pt x="19295" y="10129"/>
                      </a:lnTo>
                      <a:lnTo>
                        <a:pt x="20000" y="11155"/>
                      </a:lnTo>
                      <a:lnTo>
                        <a:pt x="20321" y="11732"/>
                      </a:lnTo>
                      <a:lnTo>
                        <a:pt x="20641" y="12373"/>
                      </a:lnTo>
                      <a:lnTo>
                        <a:pt x="20834" y="12950"/>
                      </a:lnTo>
                      <a:lnTo>
                        <a:pt x="21026" y="13591"/>
                      </a:lnTo>
                      <a:lnTo>
                        <a:pt x="21347" y="14937"/>
                      </a:lnTo>
                      <a:lnTo>
                        <a:pt x="21539" y="16219"/>
                      </a:lnTo>
                      <a:lnTo>
                        <a:pt x="21988" y="18911"/>
                      </a:lnTo>
                      <a:lnTo>
                        <a:pt x="22308" y="21539"/>
                      </a:lnTo>
                      <a:lnTo>
                        <a:pt x="22629" y="24232"/>
                      </a:lnTo>
                      <a:lnTo>
                        <a:pt x="22885" y="26924"/>
                      </a:lnTo>
                      <a:lnTo>
                        <a:pt x="23334" y="32116"/>
                      </a:lnTo>
                      <a:lnTo>
                        <a:pt x="23718" y="37308"/>
                      </a:lnTo>
                      <a:lnTo>
                        <a:pt x="24039" y="40065"/>
                      </a:lnTo>
                      <a:lnTo>
                        <a:pt x="24103" y="41411"/>
                      </a:lnTo>
                      <a:lnTo>
                        <a:pt x="24231" y="42757"/>
                      </a:lnTo>
                      <a:lnTo>
                        <a:pt x="24231" y="43975"/>
                      </a:lnTo>
                      <a:lnTo>
                        <a:pt x="24167" y="45257"/>
                      </a:lnTo>
                      <a:lnTo>
                        <a:pt x="24039" y="46475"/>
                      </a:lnTo>
                      <a:lnTo>
                        <a:pt x="23782" y="47629"/>
                      </a:lnTo>
                      <a:lnTo>
                        <a:pt x="23526" y="48654"/>
                      </a:lnTo>
                      <a:lnTo>
                        <a:pt x="23141" y="49680"/>
                      </a:lnTo>
                      <a:lnTo>
                        <a:pt x="22757" y="50642"/>
                      </a:lnTo>
                      <a:lnTo>
                        <a:pt x="22180" y="51603"/>
                      </a:lnTo>
                      <a:lnTo>
                        <a:pt x="21924" y="51924"/>
                      </a:lnTo>
                      <a:lnTo>
                        <a:pt x="21667" y="52244"/>
                      </a:lnTo>
                      <a:lnTo>
                        <a:pt x="21347" y="52501"/>
                      </a:lnTo>
                      <a:lnTo>
                        <a:pt x="20962" y="52693"/>
                      </a:lnTo>
                      <a:lnTo>
                        <a:pt x="20449" y="52885"/>
                      </a:lnTo>
                      <a:lnTo>
                        <a:pt x="20000" y="53013"/>
                      </a:lnTo>
                      <a:lnTo>
                        <a:pt x="19488" y="53077"/>
                      </a:lnTo>
                      <a:lnTo>
                        <a:pt x="18975" y="53142"/>
                      </a:lnTo>
                      <a:lnTo>
                        <a:pt x="18398" y="53142"/>
                      </a:lnTo>
                      <a:lnTo>
                        <a:pt x="17757" y="53077"/>
                      </a:lnTo>
                      <a:lnTo>
                        <a:pt x="17180" y="52949"/>
                      </a:lnTo>
                      <a:lnTo>
                        <a:pt x="16539" y="52821"/>
                      </a:lnTo>
                      <a:lnTo>
                        <a:pt x="15962" y="52693"/>
                      </a:lnTo>
                      <a:lnTo>
                        <a:pt x="15385" y="52436"/>
                      </a:lnTo>
                      <a:lnTo>
                        <a:pt x="14231" y="51924"/>
                      </a:lnTo>
                      <a:lnTo>
                        <a:pt x="13142" y="51283"/>
                      </a:lnTo>
                      <a:lnTo>
                        <a:pt x="12116" y="50577"/>
                      </a:lnTo>
                      <a:lnTo>
                        <a:pt x="11154" y="49808"/>
                      </a:lnTo>
                      <a:lnTo>
                        <a:pt x="10257" y="48975"/>
                      </a:lnTo>
                      <a:lnTo>
                        <a:pt x="8398" y="47116"/>
                      </a:lnTo>
                      <a:lnTo>
                        <a:pt x="6539" y="45129"/>
                      </a:lnTo>
                      <a:lnTo>
                        <a:pt x="4744" y="43142"/>
                      </a:lnTo>
                      <a:lnTo>
                        <a:pt x="3847" y="42180"/>
                      </a:lnTo>
                      <a:lnTo>
                        <a:pt x="3398" y="41795"/>
                      </a:lnTo>
                      <a:lnTo>
                        <a:pt x="3270" y="41603"/>
                      </a:lnTo>
                      <a:lnTo>
                        <a:pt x="3206" y="41475"/>
                      </a:lnTo>
                      <a:lnTo>
                        <a:pt x="3270" y="41347"/>
                      </a:lnTo>
                      <a:lnTo>
                        <a:pt x="3398" y="41154"/>
                      </a:lnTo>
                      <a:lnTo>
                        <a:pt x="3526" y="40962"/>
                      </a:lnTo>
                      <a:lnTo>
                        <a:pt x="3911" y="40642"/>
                      </a:lnTo>
                      <a:lnTo>
                        <a:pt x="4616" y="39872"/>
                      </a:lnTo>
                      <a:lnTo>
                        <a:pt x="6219" y="38206"/>
                      </a:lnTo>
                      <a:lnTo>
                        <a:pt x="7821" y="36539"/>
                      </a:lnTo>
                      <a:lnTo>
                        <a:pt x="9488" y="34872"/>
                      </a:lnTo>
                      <a:lnTo>
                        <a:pt x="10679" y="33733"/>
                      </a:lnTo>
                      <a:lnTo>
                        <a:pt x="10679" y="33733"/>
                      </a:lnTo>
                      <a:lnTo>
                        <a:pt x="14680" y="36539"/>
                      </a:lnTo>
                      <a:lnTo>
                        <a:pt x="16795" y="38013"/>
                      </a:lnTo>
                      <a:lnTo>
                        <a:pt x="17949" y="38719"/>
                      </a:lnTo>
                      <a:lnTo>
                        <a:pt x="19103" y="39296"/>
                      </a:lnTo>
                      <a:lnTo>
                        <a:pt x="19295" y="39360"/>
                      </a:lnTo>
                      <a:lnTo>
                        <a:pt x="19424" y="39360"/>
                      </a:lnTo>
                      <a:lnTo>
                        <a:pt x="19616" y="39296"/>
                      </a:lnTo>
                      <a:lnTo>
                        <a:pt x="19744" y="39103"/>
                      </a:lnTo>
                      <a:lnTo>
                        <a:pt x="19744" y="38975"/>
                      </a:lnTo>
                      <a:lnTo>
                        <a:pt x="19744" y="38783"/>
                      </a:lnTo>
                      <a:lnTo>
                        <a:pt x="19680" y="38654"/>
                      </a:lnTo>
                      <a:lnTo>
                        <a:pt x="19552" y="38526"/>
                      </a:lnTo>
                      <a:lnTo>
                        <a:pt x="18398" y="37885"/>
                      </a:lnTo>
                      <a:lnTo>
                        <a:pt x="17308" y="37180"/>
                      </a:lnTo>
                      <a:lnTo>
                        <a:pt x="15129" y="35770"/>
                      </a:lnTo>
                      <a:lnTo>
                        <a:pt x="10898" y="32757"/>
                      </a:lnTo>
                      <a:lnTo>
                        <a:pt x="10770" y="32693"/>
                      </a:lnTo>
                      <a:lnTo>
                        <a:pt x="10577" y="32693"/>
                      </a:lnTo>
                      <a:lnTo>
                        <a:pt x="10449" y="32757"/>
                      </a:lnTo>
                      <a:lnTo>
                        <a:pt x="10321" y="32821"/>
                      </a:lnTo>
                      <a:lnTo>
                        <a:pt x="8590" y="34424"/>
                      </a:lnTo>
                      <a:lnTo>
                        <a:pt x="6924" y="36090"/>
                      </a:lnTo>
                      <a:lnTo>
                        <a:pt x="3654" y="39552"/>
                      </a:lnTo>
                      <a:lnTo>
                        <a:pt x="2949" y="40321"/>
                      </a:lnTo>
                      <a:lnTo>
                        <a:pt x="2565" y="40706"/>
                      </a:lnTo>
                      <a:lnTo>
                        <a:pt x="2372" y="40962"/>
                      </a:lnTo>
                      <a:lnTo>
                        <a:pt x="2244" y="41219"/>
                      </a:lnTo>
                      <a:lnTo>
                        <a:pt x="2244" y="41539"/>
                      </a:lnTo>
                      <a:lnTo>
                        <a:pt x="2308" y="41795"/>
                      </a:lnTo>
                      <a:lnTo>
                        <a:pt x="2437" y="42052"/>
                      </a:lnTo>
                      <a:lnTo>
                        <a:pt x="2629" y="42308"/>
                      </a:lnTo>
                      <a:lnTo>
                        <a:pt x="3654" y="43398"/>
                      </a:lnTo>
                      <a:lnTo>
                        <a:pt x="5513" y="45449"/>
                      </a:lnTo>
                      <a:lnTo>
                        <a:pt x="7436" y="47501"/>
                      </a:lnTo>
                      <a:lnTo>
                        <a:pt x="9360" y="49488"/>
                      </a:lnTo>
                      <a:lnTo>
                        <a:pt x="10385" y="50385"/>
                      </a:lnTo>
                      <a:lnTo>
                        <a:pt x="11475" y="51283"/>
                      </a:lnTo>
                      <a:lnTo>
                        <a:pt x="12501" y="51988"/>
                      </a:lnTo>
                      <a:lnTo>
                        <a:pt x="13654" y="52629"/>
                      </a:lnTo>
                      <a:lnTo>
                        <a:pt x="14808" y="53206"/>
                      </a:lnTo>
                      <a:lnTo>
                        <a:pt x="16026" y="53654"/>
                      </a:lnTo>
                      <a:lnTo>
                        <a:pt x="16603" y="53847"/>
                      </a:lnTo>
                      <a:lnTo>
                        <a:pt x="17180" y="53975"/>
                      </a:lnTo>
                      <a:lnTo>
                        <a:pt x="17757" y="54039"/>
                      </a:lnTo>
                      <a:lnTo>
                        <a:pt x="19616" y="54039"/>
                      </a:lnTo>
                      <a:lnTo>
                        <a:pt x="20193" y="53911"/>
                      </a:lnTo>
                      <a:lnTo>
                        <a:pt x="20770" y="53783"/>
                      </a:lnTo>
                      <a:lnTo>
                        <a:pt x="21218" y="53590"/>
                      </a:lnTo>
                      <a:lnTo>
                        <a:pt x="21667" y="53398"/>
                      </a:lnTo>
                      <a:lnTo>
                        <a:pt x="22052" y="53077"/>
                      </a:lnTo>
                      <a:lnTo>
                        <a:pt x="22436" y="52757"/>
                      </a:lnTo>
                      <a:lnTo>
                        <a:pt x="22757" y="52372"/>
                      </a:lnTo>
                      <a:lnTo>
                        <a:pt x="23077" y="51988"/>
                      </a:lnTo>
                      <a:lnTo>
                        <a:pt x="23590" y="51090"/>
                      </a:lnTo>
                      <a:lnTo>
                        <a:pt x="24103" y="49936"/>
                      </a:lnTo>
                      <a:lnTo>
                        <a:pt x="24488" y="48783"/>
                      </a:lnTo>
                      <a:lnTo>
                        <a:pt x="24808" y="47565"/>
                      </a:lnTo>
                      <a:lnTo>
                        <a:pt x="25000" y="46347"/>
                      </a:lnTo>
                      <a:lnTo>
                        <a:pt x="25129" y="45129"/>
                      </a:lnTo>
                      <a:lnTo>
                        <a:pt x="25193" y="43847"/>
                      </a:lnTo>
                      <a:lnTo>
                        <a:pt x="25129" y="42629"/>
                      </a:lnTo>
                      <a:lnTo>
                        <a:pt x="25065" y="41347"/>
                      </a:lnTo>
                      <a:lnTo>
                        <a:pt x="24552" y="35834"/>
                      </a:lnTo>
                      <a:lnTo>
                        <a:pt x="24103" y="30257"/>
                      </a:lnTo>
                      <a:lnTo>
                        <a:pt x="23590" y="24808"/>
                      </a:lnTo>
                      <a:lnTo>
                        <a:pt x="23334" y="22116"/>
                      </a:lnTo>
                      <a:lnTo>
                        <a:pt x="22949" y="19360"/>
                      </a:lnTo>
                      <a:lnTo>
                        <a:pt x="22565" y="16475"/>
                      </a:lnTo>
                      <a:lnTo>
                        <a:pt x="22308" y="15065"/>
                      </a:lnTo>
                      <a:lnTo>
                        <a:pt x="22052" y="13655"/>
                      </a:lnTo>
                      <a:lnTo>
                        <a:pt x="21859" y="13014"/>
                      </a:lnTo>
                      <a:lnTo>
                        <a:pt x="21603" y="12373"/>
                      </a:lnTo>
                      <a:lnTo>
                        <a:pt x="21347" y="11732"/>
                      </a:lnTo>
                      <a:lnTo>
                        <a:pt x="21090" y="11155"/>
                      </a:lnTo>
                      <a:lnTo>
                        <a:pt x="20770" y="10578"/>
                      </a:lnTo>
                      <a:lnTo>
                        <a:pt x="20385" y="10065"/>
                      </a:lnTo>
                      <a:lnTo>
                        <a:pt x="19552" y="9039"/>
                      </a:lnTo>
                      <a:lnTo>
                        <a:pt x="18718" y="8078"/>
                      </a:lnTo>
                      <a:lnTo>
                        <a:pt x="17757" y="7244"/>
                      </a:lnTo>
                      <a:lnTo>
                        <a:pt x="16795" y="6411"/>
                      </a:lnTo>
                      <a:lnTo>
                        <a:pt x="15770" y="5642"/>
                      </a:lnTo>
                      <a:lnTo>
                        <a:pt x="14680" y="4937"/>
                      </a:lnTo>
                      <a:lnTo>
                        <a:pt x="13590" y="4360"/>
                      </a:lnTo>
                      <a:lnTo>
                        <a:pt x="12501" y="3783"/>
                      </a:lnTo>
                      <a:lnTo>
                        <a:pt x="11347" y="3206"/>
                      </a:lnTo>
                      <a:lnTo>
                        <a:pt x="10129" y="2757"/>
                      </a:lnTo>
                      <a:lnTo>
                        <a:pt x="8975" y="2309"/>
                      </a:lnTo>
                      <a:lnTo>
                        <a:pt x="7757" y="1988"/>
                      </a:lnTo>
                      <a:lnTo>
                        <a:pt x="6475" y="1668"/>
                      </a:lnTo>
                      <a:lnTo>
                        <a:pt x="4295" y="1155"/>
                      </a:lnTo>
                      <a:lnTo>
                        <a:pt x="3142" y="834"/>
                      </a:lnTo>
                      <a:lnTo>
                        <a:pt x="2052" y="578"/>
                      </a:lnTo>
                      <a:lnTo>
                        <a:pt x="1347" y="321"/>
                      </a:lnTo>
                      <a:lnTo>
                        <a:pt x="706" y="65"/>
                      </a:lnTo>
                      <a:lnTo>
                        <a:pt x="51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284;p17"/>
                <p:cNvSpPr/>
                <p:nvPr/>
              </p:nvSpPr>
              <p:spPr>
                <a:xfrm>
                  <a:off x="4978352" y="4096310"/>
                  <a:ext cx="38448" cy="1797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8" h="9296" extrusionOk="0">
                      <a:moveTo>
                        <a:pt x="321" y="1"/>
                      </a:moveTo>
                      <a:lnTo>
                        <a:pt x="128" y="129"/>
                      </a:lnTo>
                      <a:lnTo>
                        <a:pt x="64" y="257"/>
                      </a:lnTo>
                      <a:lnTo>
                        <a:pt x="0" y="449"/>
                      </a:lnTo>
                      <a:lnTo>
                        <a:pt x="128" y="1988"/>
                      </a:lnTo>
                      <a:lnTo>
                        <a:pt x="257" y="3590"/>
                      </a:lnTo>
                      <a:lnTo>
                        <a:pt x="385" y="4936"/>
                      </a:lnTo>
                      <a:lnTo>
                        <a:pt x="577" y="6283"/>
                      </a:lnTo>
                      <a:lnTo>
                        <a:pt x="1090" y="8975"/>
                      </a:lnTo>
                      <a:lnTo>
                        <a:pt x="1154" y="9167"/>
                      </a:lnTo>
                      <a:lnTo>
                        <a:pt x="1282" y="9231"/>
                      </a:lnTo>
                      <a:lnTo>
                        <a:pt x="1411" y="9295"/>
                      </a:lnTo>
                      <a:lnTo>
                        <a:pt x="1603" y="9295"/>
                      </a:lnTo>
                      <a:lnTo>
                        <a:pt x="1731" y="9231"/>
                      </a:lnTo>
                      <a:lnTo>
                        <a:pt x="1859" y="9103"/>
                      </a:lnTo>
                      <a:lnTo>
                        <a:pt x="1987" y="8911"/>
                      </a:lnTo>
                      <a:lnTo>
                        <a:pt x="1987" y="8718"/>
                      </a:lnTo>
                      <a:lnTo>
                        <a:pt x="1539" y="6090"/>
                      </a:lnTo>
                      <a:lnTo>
                        <a:pt x="1346" y="4808"/>
                      </a:lnTo>
                      <a:lnTo>
                        <a:pt x="1218" y="3526"/>
                      </a:lnTo>
                      <a:lnTo>
                        <a:pt x="1090" y="1988"/>
                      </a:lnTo>
                      <a:lnTo>
                        <a:pt x="962" y="449"/>
                      </a:lnTo>
                      <a:lnTo>
                        <a:pt x="898" y="257"/>
                      </a:lnTo>
                      <a:lnTo>
                        <a:pt x="834" y="129"/>
                      </a:lnTo>
                      <a:lnTo>
                        <a:pt x="70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5" name="Google Shape;285;p17"/>
                <p:cNvSpPr/>
                <p:nvPr/>
              </p:nvSpPr>
              <p:spPr>
                <a:xfrm>
                  <a:off x="3661750" y="3583063"/>
                  <a:ext cx="649631" cy="1063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590" h="55000" extrusionOk="0">
                      <a:moveTo>
                        <a:pt x="33013" y="0"/>
                      </a:moveTo>
                      <a:lnTo>
                        <a:pt x="32371" y="193"/>
                      </a:lnTo>
                      <a:lnTo>
                        <a:pt x="31795" y="513"/>
                      </a:lnTo>
                      <a:lnTo>
                        <a:pt x="31218" y="834"/>
                      </a:lnTo>
                      <a:lnTo>
                        <a:pt x="30641" y="1218"/>
                      </a:lnTo>
                      <a:lnTo>
                        <a:pt x="29679" y="2052"/>
                      </a:lnTo>
                      <a:lnTo>
                        <a:pt x="28718" y="3013"/>
                      </a:lnTo>
                      <a:lnTo>
                        <a:pt x="27756" y="4103"/>
                      </a:lnTo>
                      <a:lnTo>
                        <a:pt x="26859" y="5193"/>
                      </a:lnTo>
                      <a:lnTo>
                        <a:pt x="25128" y="7500"/>
                      </a:lnTo>
                      <a:lnTo>
                        <a:pt x="16090" y="18974"/>
                      </a:lnTo>
                      <a:lnTo>
                        <a:pt x="7051" y="30449"/>
                      </a:lnTo>
                      <a:lnTo>
                        <a:pt x="2564" y="36154"/>
                      </a:lnTo>
                      <a:lnTo>
                        <a:pt x="1603" y="37372"/>
                      </a:lnTo>
                      <a:lnTo>
                        <a:pt x="1218" y="38013"/>
                      </a:lnTo>
                      <a:lnTo>
                        <a:pt x="833" y="38654"/>
                      </a:lnTo>
                      <a:lnTo>
                        <a:pt x="513" y="39359"/>
                      </a:lnTo>
                      <a:lnTo>
                        <a:pt x="256" y="40064"/>
                      </a:lnTo>
                      <a:lnTo>
                        <a:pt x="64" y="40833"/>
                      </a:lnTo>
                      <a:lnTo>
                        <a:pt x="0" y="41603"/>
                      </a:lnTo>
                      <a:lnTo>
                        <a:pt x="64" y="42436"/>
                      </a:lnTo>
                      <a:lnTo>
                        <a:pt x="256" y="43205"/>
                      </a:lnTo>
                      <a:lnTo>
                        <a:pt x="513" y="43974"/>
                      </a:lnTo>
                      <a:lnTo>
                        <a:pt x="833" y="44679"/>
                      </a:lnTo>
                      <a:lnTo>
                        <a:pt x="1218" y="45385"/>
                      </a:lnTo>
                      <a:lnTo>
                        <a:pt x="1603" y="46090"/>
                      </a:lnTo>
                      <a:lnTo>
                        <a:pt x="2436" y="47500"/>
                      </a:lnTo>
                      <a:lnTo>
                        <a:pt x="4103" y="50449"/>
                      </a:lnTo>
                      <a:lnTo>
                        <a:pt x="5705" y="53397"/>
                      </a:lnTo>
                      <a:lnTo>
                        <a:pt x="6538" y="54808"/>
                      </a:lnTo>
                      <a:lnTo>
                        <a:pt x="6667" y="54936"/>
                      </a:lnTo>
                      <a:lnTo>
                        <a:pt x="6859" y="55000"/>
                      </a:lnTo>
                      <a:lnTo>
                        <a:pt x="6987" y="55000"/>
                      </a:lnTo>
                      <a:lnTo>
                        <a:pt x="7179" y="54936"/>
                      </a:lnTo>
                      <a:lnTo>
                        <a:pt x="7308" y="54808"/>
                      </a:lnTo>
                      <a:lnTo>
                        <a:pt x="7372" y="54679"/>
                      </a:lnTo>
                      <a:lnTo>
                        <a:pt x="7436" y="54487"/>
                      </a:lnTo>
                      <a:lnTo>
                        <a:pt x="7372" y="54295"/>
                      </a:lnTo>
                      <a:lnTo>
                        <a:pt x="5705" y="51474"/>
                      </a:lnTo>
                      <a:lnTo>
                        <a:pt x="4103" y="48590"/>
                      </a:lnTo>
                      <a:lnTo>
                        <a:pt x="2500" y="45769"/>
                      </a:lnTo>
                      <a:lnTo>
                        <a:pt x="1731" y="44423"/>
                      </a:lnTo>
                      <a:lnTo>
                        <a:pt x="1410" y="43718"/>
                      </a:lnTo>
                      <a:lnTo>
                        <a:pt x="1154" y="43013"/>
                      </a:lnTo>
                      <a:lnTo>
                        <a:pt x="1026" y="42244"/>
                      </a:lnTo>
                      <a:lnTo>
                        <a:pt x="962" y="41538"/>
                      </a:lnTo>
                      <a:lnTo>
                        <a:pt x="1026" y="40769"/>
                      </a:lnTo>
                      <a:lnTo>
                        <a:pt x="1218" y="40064"/>
                      </a:lnTo>
                      <a:lnTo>
                        <a:pt x="1538" y="39359"/>
                      </a:lnTo>
                      <a:lnTo>
                        <a:pt x="1859" y="38718"/>
                      </a:lnTo>
                      <a:lnTo>
                        <a:pt x="2244" y="38077"/>
                      </a:lnTo>
                      <a:lnTo>
                        <a:pt x="2692" y="37500"/>
                      </a:lnTo>
                      <a:lnTo>
                        <a:pt x="4808" y="34744"/>
                      </a:lnTo>
                      <a:lnTo>
                        <a:pt x="6987" y="32051"/>
                      </a:lnTo>
                      <a:lnTo>
                        <a:pt x="15769" y="20898"/>
                      </a:lnTo>
                      <a:lnTo>
                        <a:pt x="24615" y="9616"/>
                      </a:lnTo>
                      <a:lnTo>
                        <a:pt x="26410" y="7308"/>
                      </a:lnTo>
                      <a:lnTo>
                        <a:pt x="28269" y="4936"/>
                      </a:lnTo>
                      <a:lnTo>
                        <a:pt x="29166" y="3910"/>
                      </a:lnTo>
                      <a:lnTo>
                        <a:pt x="30064" y="2949"/>
                      </a:lnTo>
                      <a:lnTo>
                        <a:pt x="30577" y="2500"/>
                      </a:lnTo>
                      <a:lnTo>
                        <a:pt x="31089" y="2052"/>
                      </a:lnTo>
                      <a:lnTo>
                        <a:pt x="31666" y="1667"/>
                      </a:lnTo>
                      <a:lnTo>
                        <a:pt x="32243" y="1346"/>
                      </a:lnTo>
                      <a:lnTo>
                        <a:pt x="32692" y="1090"/>
                      </a:lnTo>
                      <a:lnTo>
                        <a:pt x="33269" y="898"/>
                      </a:lnTo>
                      <a:lnTo>
                        <a:pt x="33397" y="834"/>
                      </a:lnTo>
                      <a:lnTo>
                        <a:pt x="33525" y="641"/>
                      </a:lnTo>
                      <a:lnTo>
                        <a:pt x="33589" y="513"/>
                      </a:lnTo>
                      <a:lnTo>
                        <a:pt x="33589" y="321"/>
                      </a:lnTo>
                      <a:lnTo>
                        <a:pt x="33461" y="193"/>
                      </a:lnTo>
                      <a:lnTo>
                        <a:pt x="33333" y="64"/>
                      </a:lnTo>
                      <a:lnTo>
                        <a:pt x="33205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6" name="Google Shape;286;p17"/>
                <p:cNvSpPr/>
                <p:nvPr/>
              </p:nvSpPr>
              <p:spPr>
                <a:xfrm>
                  <a:off x="4142759" y="3895463"/>
                  <a:ext cx="146307" cy="13054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5" h="67501" extrusionOk="0">
                      <a:moveTo>
                        <a:pt x="5321" y="1"/>
                      </a:moveTo>
                      <a:lnTo>
                        <a:pt x="5129" y="65"/>
                      </a:lnTo>
                      <a:lnTo>
                        <a:pt x="5001" y="129"/>
                      </a:lnTo>
                      <a:lnTo>
                        <a:pt x="4872" y="257"/>
                      </a:lnTo>
                      <a:lnTo>
                        <a:pt x="4808" y="514"/>
                      </a:lnTo>
                      <a:lnTo>
                        <a:pt x="4744" y="2180"/>
                      </a:lnTo>
                      <a:lnTo>
                        <a:pt x="4616" y="3847"/>
                      </a:lnTo>
                      <a:lnTo>
                        <a:pt x="4359" y="5578"/>
                      </a:lnTo>
                      <a:lnTo>
                        <a:pt x="4039" y="7245"/>
                      </a:lnTo>
                      <a:lnTo>
                        <a:pt x="3718" y="8847"/>
                      </a:lnTo>
                      <a:lnTo>
                        <a:pt x="3270" y="10514"/>
                      </a:lnTo>
                      <a:lnTo>
                        <a:pt x="2693" y="12116"/>
                      </a:lnTo>
                      <a:lnTo>
                        <a:pt x="2116" y="13719"/>
                      </a:lnTo>
                      <a:lnTo>
                        <a:pt x="1475" y="15193"/>
                      </a:lnTo>
                      <a:lnTo>
                        <a:pt x="770" y="16732"/>
                      </a:lnTo>
                      <a:lnTo>
                        <a:pt x="513" y="17501"/>
                      </a:lnTo>
                      <a:lnTo>
                        <a:pt x="257" y="18270"/>
                      </a:lnTo>
                      <a:lnTo>
                        <a:pt x="65" y="19103"/>
                      </a:lnTo>
                      <a:lnTo>
                        <a:pt x="1" y="19937"/>
                      </a:lnTo>
                      <a:lnTo>
                        <a:pt x="65" y="20706"/>
                      </a:lnTo>
                      <a:lnTo>
                        <a:pt x="193" y="21539"/>
                      </a:lnTo>
                      <a:lnTo>
                        <a:pt x="449" y="22309"/>
                      </a:lnTo>
                      <a:lnTo>
                        <a:pt x="706" y="23078"/>
                      </a:lnTo>
                      <a:lnTo>
                        <a:pt x="1026" y="23783"/>
                      </a:lnTo>
                      <a:lnTo>
                        <a:pt x="1411" y="24488"/>
                      </a:lnTo>
                      <a:lnTo>
                        <a:pt x="2244" y="25898"/>
                      </a:lnTo>
                      <a:lnTo>
                        <a:pt x="3206" y="27244"/>
                      </a:lnTo>
                      <a:lnTo>
                        <a:pt x="4103" y="28591"/>
                      </a:lnTo>
                      <a:lnTo>
                        <a:pt x="4488" y="29296"/>
                      </a:lnTo>
                      <a:lnTo>
                        <a:pt x="4872" y="30001"/>
                      </a:lnTo>
                      <a:lnTo>
                        <a:pt x="5257" y="30706"/>
                      </a:lnTo>
                      <a:lnTo>
                        <a:pt x="5513" y="31475"/>
                      </a:lnTo>
                      <a:lnTo>
                        <a:pt x="5770" y="32308"/>
                      </a:lnTo>
                      <a:lnTo>
                        <a:pt x="5962" y="33078"/>
                      </a:lnTo>
                      <a:lnTo>
                        <a:pt x="6218" y="34680"/>
                      </a:lnTo>
                      <a:lnTo>
                        <a:pt x="6411" y="36347"/>
                      </a:lnTo>
                      <a:lnTo>
                        <a:pt x="6475" y="38014"/>
                      </a:lnTo>
                      <a:lnTo>
                        <a:pt x="6603" y="41475"/>
                      </a:lnTo>
                      <a:lnTo>
                        <a:pt x="6603" y="44873"/>
                      </a:lnTo>
                      <a:lnTo>
                        <a:pt x="6603" y="48334"/>
                      </a:lnTo>
                      <a:lnTo>
                        <a:pt x="6411" y="51796"/>
                      </a:lnTo>
                      <a:lnTo>
                        <a:pt x="6154" y="55193"/>
                      </a:lnTo>
                      <a:lnTo>
                        <a:pt x="5962" y="56860"/>
                      </a:lnTo>
                      <a:lnTo>
                        <a:pt x="5770" y="58590"/>
                      </a:lnTo>
                      <a:lnTo>
                        <a:pt x="5449" y="60257"/>
                      </a:lnTo>
                      <a:lnTo>
                        <a:pt x="5129" y="61924"/>
                      </a:lnTo>
                      <a:lnTo>
                        <a:pt x="4744" y="63590"/>
                      </a:lnTo>
                      <a:lnTo>
                        <a:pt x="4295" y="65257"/>
                      </a:lnTo>
                      <a:lnTo>
                        <a:pt x="3783" y="66924"/>
                      </a:lnTo>
                      <a:lnTo>
                        <a:pt x="3783" y="67116"/>
                      </a:lnTo>
                      <a:lnTo>
                        <a:pt x="3847" y="67308"/>
                      </a:lnTo>
                      <a:lnTo>
                        <a:pt x="3975" y="67436"/>
                      </a:lnTo>
                      <a:lnTo>
                        <a:pt x="4103" y="67501"/>
                      </a:lnTo>
                      <a:lnTo>
                        <a:pt x="4295" y="67501"/>
                      </a:lnTo>
                      <a:lnTo>
                        <a:pt x="4424" y="67436"/>
                      </a:lnTo>
                      <a:lnTo>
                        <a:pt x="4616" y="67372"/>
                      </a:lnTo>
                      <a:lnTo>
                        <a:pt x="4680" y="67180"/>
                      </a:lnTo>
                      <a:lnTo>
                        <a:pt x="5193" y="65513"/>
                      </a:lnTo>
                      <a:lnTo>
                        <a:pt x="5642" y="63847"/>
                      </a:lnTo>
                      <a:lnTo>
                        <a:pt x="6026" y="62180"/>
                      </a:lnTo>
                      <a:lnTo>
                        <a:pt x="6347" y="60513"/>
                      </a:lnTo>
                      <a:lnTo>
                        <a:pt x="6667" y="58783"/>
                      </a:lnTo>
                      <a:lnTo>
                        <a:pt x="6924" y="57052"/>
                      </a:lnTo>
                      <a:lnTo>
                        <a:pt x="7116" y="55385"/>
                      </a:lnTo>
                      <a:lnTo>
                        <a:pt x="7244" y="53655"/>
                      </a:lnTo>
                      <a:lnTo>
                        <a:pt x="7436" y="50193"/>
                      </a:lnTo>
                      <a:lnTo>
                        <a:pt x="7565" y="46731"/>
                      </a:lnTo>
                      <a:lnTo>
                        <a:pt x="7565" y="43270"/>
                      </a:lnTo>
                      <a:lnTo>
                        <a:pt x="7500" y="39808"/>
                      </a:lnTo>
                      <a:lnTo>
                        <a:pt x="7436" y="38142"/>
                      </a:lnTo>
                      <a:lnTo>
                        <a:pt x="7372" y="36475"/>
                      </a:lnTo>
                      <a:lnTo>
                        <a:pt x="7180" y="34808"/>
                      </a:lnTo>
                      <a:lnTo>
                        <a:pt x="6924" y="33206"/>
                      </a:lnTo>
                      <a:lnTo>
                        <a:pt x="6731" y="32373"/>
                      </a:lnTo>
                      <a:lnTo>
                        <a:pt x="6539" y="31603"/>
                      </a:lnTo>
                      <a:lnTo>
                        <a:pt x="6283" y="30770"/>
                      </a:lnTo>
                      <a:lnTo>
                        <a:pt x="5962" y="30001"/>
                      </a:lnTo>
                      <a:lnTo>
                        <a:pt x="5577" y="29296"/>
                      </a:lnTo>
                      <a:lnTo>
                        <a:pt x="5193" y="28591"/>
                      </a:lnTo>
                      <a:lnTo>
                        <a:pt x="4359" y="27244"/>
                      </a:lnTo>
                      <a:lnTo>
                        <a:pt x="3398" y="25898"/>
                      </a:lnTo>
                      <a:lnTo>
                        <a:pt x="2501" y="24488"/>
                      </a:lnTo>
                      <a:lnTo>
                        <a:pt x="2116" y="23783"/>
                      </a:lnTo>
                      <a:lnTo>
                        <a:pt x="1731" y="23078"/>
                      </a:lnTo>
                      <a:lnTo>
                        <a:pt x="1411" y="22309"/>
                      </a:lnTo>
                      <a:lnTo>
                        <a:pt x="1154" y="21539"/>
                      </a:lnTo>
                      <a:lnTo>
                        <a:pt x="1026" y="20770"/>
                      </a:lnTo>
                      <a:lnTo>
                        <a:pt x="962" y="20001"/>
                      </a:lnTo>
                      <a:lnTo>
                        <a:pt x="1026" y="19232"/>
                      </a:lnTo>
                      <a:lnTo>
                        <a:pt x="1218" y="18398"/>
                      </a:lnTo>
                      <a:lnTo>
                        <a:pt x="1475" y="17629"/>
                      </a:lnTo>
                      <a:lnTo>
                        <a:pt x="1795" y="16860"/>
                      </a:lnTo>
                      <a:lnTo>
                        <a:pt x="2501" y="15321"/>
                      </a:lnTo>
                      <a:lnTo>
                        <a:pt x="3142" y="13719"/>
                      </a:lnTo>
                      <a:lnTo>
                        <a:pt x="3718" y="12180"/>
                      </a:lnTo>
                      <a:lnTo>
                        <a:pt x="4231" y="10514"/>
                      </a:lnTo>
                      <a:lnTo>
                        <a:pt x="4680" y="8911"/>
                      </a:lnTo>
                      <a:lnTo>
                        <a:pt x="5001" y="7245"/>
                      </a:lnTo>
                      <a:lnTo>
                        <a:pt x="5321" y="5578"/>
                      </a:lnTo>
                      <a:lnTo>
                        <a:pt x="5513" y="3911"/>
                      </a:lnTo>
                      <a:lnTo>
                        <a:pt x="5706" y="2180"/>
                      </a:lnTo>
                      <a:lnTo>
                        <a:pt x="5770" y="514"/>
                      </a:lnTo>
                      <a:lnTo>
                        <a:pt x="5706" y="257"/>
                      </a:lnTo>
                      <a:lnTo>
                        <a:pt x="5642" y="129"/>
                      </a:lnTo>
                      <a:lnTo>
                        <a:pt x="5449" y="65"/>
                      </a:lnTo>
                      <a:lnTo>
                        <a:pt x="5321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7" name="Google Shape;287;p17"/>
                <p:cNvSpPr/>
                <p:nvPr/>
              </p:nvSpPr>
              <p:spPr>
                <a:xfrm>
                  <a:off x="3943169" y="4354171"/>
                  <a:ext cx="91749" cy="163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44" h="8463" extrusionOk="0">
                      <a:moveTo>
                        <a:pt x="385" y="1"/>
                      </a:moveTo>
                      <a:lnTo>
                        <a:pt x="192" y="65"/>
                      </a:lnTo>
                      <a:lnTo>
                        <a:pt x="64" y="193"/>
                      </a:lnTo>
                      <a:lnTo>
                        <a:pt x="0" y="385"/>
                      </a:lnTo>
                      <a:lnTo>
                        <a:pt x="64" y="578"/>
                      </a:lnTo>
                      <a:lnTo>
                        <a:pt x="385" y="1603"/>
                      </a:lnTo>
                      <a:lnTo>
                        <a:pt x="769" y="2629"/>
                      </a:lnTo>
                      <a:lnTo>
                        <a:pt x="1154" y="3591"/>
                      </a:lnTo>
                      <a:lnTo>
                        <a:pt x="1667" y="4552"/>
                      </a:lnTo>
                      <a:lnTo>
                        <a:pt x="2116" y="5514"/>
                      </a:lnTo>
                      <a:lnTo>
                        <a:pt x="2692" y="6411"/>
                      </a:lnTo>
                      <a:lnTo>
                        <a:pt x="3269" y="7308"/>
                      </a:lnTo>
                      <a:lnTo>
                        <a:pt x="3846" y="8206"/>
                      </a:lnTo>
                      <a:lnTo>
                        <a:pt x="3974" y="8334"/>
                      </a:lnTo>
                      <a:lnTo>
                        <a:pt x="4167" y="8398"/>
                      </a:lnTo>
                      <a:lnTo>
                        <a:pt x="4359" y="8462"/>
                      </a:lnTo>
                      <a:lnTo>
                        <a:pt x="4487" y="8398"/>
                      </a:lnTo>
                      <a:lnTo>
                        <a:pt x="4615" y="8270"/>
                      </a:lnTo>
                      <a:lnTo>
                        <a:pt x="4744" y="8078"/>
                      </a:lnTo>
                      <a:lnTo>
                        <a:pt x="4744" y="7885"/>
                      </a:lnTo>
                      <a:lnTo>
                        <a:pt x="4680" y="7757"/>
                      </a:lnTo>
                      <a:lnTo>
                        <a:pt x="4103" y="6860"/>
                      </a:lnTo>
                      <a:lnTo>
                        <a:pt x="3526" y="6026"/>
                      </a:lnTo>
                      <a:lnTo>
                        <a:pt x="3013" y="5129"/>
                      </a:lnTo>
                      <a:lnTo>
                        <a:pt x="2500" y="4167"/>
                      </a:lnTo>
                      <a:lnTo>
                        <a:pt x="2051" y="3270"/>
                      </a:lnTo>
                      <a:lnTo>
                        <a:pt x="1667" y="2308"/>
                      </a:lnTo>
                      <a:lnTo>
                        <a:pt x="1282" y="1347"/>
                      </a:lnTo>
                      <a:lnTo>
                        <a:pt x="962" y="321"/>
                      </a:lnTo>
                      <a:lnTo>
                        <a:pt x="833" y="129"/>
                      </a:lnTo>
                      <a:lnTo>
                        <a:pt x="705" y="65"/>
                      </a:lnTo>
                      <a:lnTo>
                        <a:pt x="51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8" name="Google Shape;288;p17"/>
                <p:cNvSpPr/>
                <p:nvPr/>
              </p:nvSpPr>
              <p:spPr>
                <a:xfrm>
                  <a:off x="3943169" y="4039276"/>
                  <a:ext cx="292595" cy="3310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29" h="17117" extrusionOk="0">
                      <a:moveTo>
                        <a:pt x="14487" y="1"/>
                      </a:moveTo>
                      <a:lnTo>
                        <a:pt x="14295" y="129"/>
                      </a:lnTo>
                      <a:lnTo>
                        <a:pt x="12564" y="1988"/>
                      </a:lnTo>
                      <a:lnTo>
                        <a:pt x="10833" y="3847"/>
                      </a:lnTo>
                      <a:lnTo>
                        <a:pt x="7372" y="7629"/>
                      </a:lnTo>
                      <a:lnTo>
                        <a:pt x="4487" y="11026"/>
                      </a:lnTo>
                      <a:lnTo>
                        <a:pt x="1603" y="14424"/>
                      </a:lnTo>
                      <a:lnTo>
                        <a:pt x="769" y="15385"/>
                      </a:lnTo>
                      <a:lnTo>
                        <a:pt x="385" y="15898"/>
                      </a:lnTo>
                      <a:lnTo>
                        <a:pt x="64" y="16475"/>
                      </a:lnTo>
                      <a:lnTo>
                        <a:pt x="0" y="16667"/>
                      </a:lnTo>
                      <a:lnTo>
                        <a:pt x="0" y="16796"/>
                      </a:lnTo>
                      <a:lnTo>
                        <a:pt x="64" y="16988"/>
                      </a:lnTo>
                      <a:lnTo>
                        <a:pt x="257" y="17052"/>
                      </a:lnTo>
                      <a:lnTo>
                        <a:pt x="385" y="17116"/>
                      </a:lnTo>
                      <a:lnTo>
                        <a:pt x="577" y="17116"/>
                      </a:lnTo>
                      <a:lnTo>
                        <a:pt x="705" y="17052"/>
                      </a:lnTo>
                      <a:lnTo>
                        <a:pt x="898" y="16924"/>
                      </a:lnTo>
                      <a:lnTo>
                        <a:pt x="1474" y="16090"/>
                      </a:lnTo>
                      <a:lnTo>
                        <a:pt x="2051" y="15321"/>
                      </a:lnTo>
                      <a:lnTo>
                        <a:pt x="4487" y="12437"/>
                      </a:lnTo>
                      <a:lnTo>
                        <a:pt x="7821" y="8591"/>
                      </a:lnTo>
                      <a:lnTo>
                        <a:pt x="11154" y="4873"/>
                      </a:lnTo>
                      <a:lnTo>
                        <a:pt x="13077" y="2821"/>
                      </a:lnTo>
                      <a:lnTo>
                        <a:pt x="15000" y="834"/>
                      </a:lnTo>
                      <a:lnTo>
                        <a:pt x="15128" y="642"/>
                      </a:lnTo>
                      <a:lnTo>
                        <a:pt x="15128" y="450"/>
                      </a:lnTo>
                      <a:lnTo>
                        <a:pt x="15064" y="321"/>
                      </a:lnTo>
                      <a:lnTo>
                        <a:pt x="15000" y="129"/>
                      </a:lnTo>
                      <a:lnTo>
                        <a:pt x="14808" y="65"/>
                      </a:lnTo>
                      <a:lnTo>
                        <a:pt x="14679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9" name="Google Shape;289;p17"/>
                <p:cNvSpPr/>
                <p:nvPr/>
              </p:nvSpPr>
              <p:spPr>
                <a:xfrm>
                  <a:off x="3790672" y="4497984"/>
                  <a:ext cx="245483" cy="151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93" h="7822" extrusionOk="0">
                      <a:moveTo>
                        <a:pt x="12180" y="1"/>
                      </a:moveTo>
                      <a:lnTo>
                        <a:pt x="11988" y="65"/>
                      </a:lnTo>
                      <a:lnTo>
                        <a:pt x="8975" y="1667"/>
                      </a:lnTo>
                      <a:lnTo>
                        <a:pt x="5962" y="3334"/>
                      </a:lnTo>
                      <a:lnTo>
                        <a:pt x="3077" y="5065"/>
                      </a:lnTo>
                      <a:lnTo>
                        <a:pt x="1603" y="5962"/>
                      </a:lnTo>
                      <a:lnTo>
                        <a:pt x="193" y="6924"/>
                      </a:lnTo>
                      <a:lnTo>
                        <a:pt x="65" y="7052"/>
                      </a:lnTo>
                      <a:lnTo>
                        <a:pt x="1" y="7244"/>
                      </a:lnTo>
                      <a:lnTo>
                        <a:pt x="1" y="7437"/>
                      </a:lnTo>
                      <a:lnTo>
                        <a:pt x="65" y="7565"/>
                      </a:lnTo>
                      <a:lnTo>
                        <a:pt x="193" y="7693"/>
                      </a:lnTo>
                      <a:lnTo>
                        <a:pt x="321" y="7821"/>
                      </a:lnTo>
                      <a:lnTo>
                        <a:pt x="513" y="7821"/>
                      </a:lnTo>
                      <a:lnTo>
                        <a:pt x="706" y="7757"/>
                      </a:lnTo>
                      <a:lnTo>
                        <a:pt x="2116" y="6795"/>
                      </a:lnTo>
                      <a:lnTo>
                        <a:pt x="3526" y="5834"/>
                      </a:lnTo>
                      <a:lnTo>
                        <a:pt x="6475" y="4103"/>
                      </a:lnTo>
                      <a:lnTo>
                        <a:pt x="9424" y="2501"/>
                      </a:lnTo>
                      <a:lnTo>
                        <a:pt x="12436" y="898"/>
                      </a:lnTo>
                      <a:lnTo>
                        <a:pt x="12629" y="770"/>
                      </a:lnTo>
                      <a:lnTo>
                        <a:pt x="12693" y="578"/>
                      </a:lnTo>
                      <a:lnTo>
                        <a:pt x="12693" y="449"/>
                      </a:lnTo>
                      <a:lnTo>
                        <a:pt x="12629" y="257"/>
                      </a:lnTo>
                      <a:lnTo>
                        <a:pt x="12500" y="129"/>
                      </a:lnTo>
                      <a:lnTo>
                        <a:pt x="12372" y="65"/>
                      </a:lnTo>
                      <a:lnTo>
                        <a:pt x="12180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0" name="Google Shape;290;p17"/>
                <p:cNvSpPr/>
                <p:nvPr/>
              </p:nvSpPr>
              <p:spPr>
                <a:xfrm>
                  <a:off x="3827863" y="4609557"/>
                  <a:ext cx="316151" cy="3818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47" h="19745" extrusionOk="0">
                      <a:moveTo>
                        <a:pt x="449" y="1"/>
                      </a:moveTo>
                      <a:lnTo>
                        <a:pt x="257" y="65"/>
                      </a:lnTo>
                      <a:lnTo>
                        <a:pt x="129" y="193"/>
                      </a:lnTo>
                      <a:lnTo>
                        <a:pt x="65" y="385"/>
                      </a:lnTo>
                      <a:lnTo>
                        <a:pt x="1" y="578"/>
                      </a:lnTo>
                      <a:lnTo>
                        <a:pt x="65" y="706"/>
                      </a:lnTo>
                      <a:lnTo>
                        <a:pt x="3013" y="4488"/>
                      </a:lnTo>
                      <a:lnTo>
                        <a:pt x="5898" y="8206"/>
                      </a:lnTo>
                      <a:lnTo>
                        <a:pt x="8911" y="11860"/>
                      </a:lnTo>
                      <a:lnTo>
                        <a:pt x="11988" y="15514"/>
                      </a:lnTo>
                      <a:lnTo>
                        <a:pt x="15577" y="19552"/>
                      </a:lnTo>
                      <a:lnTo>
                        <a:pt x="15706" y="19680"/>
                      </a:lnTo>
                      <a:lnTo>
                        <a:pt x="15898" y="19744"/>
                      </a:lnTo>
                      <a:lnTo>
                        <a:pt x="16090" y="19680"/>
                      </a:lnTo>
                      <a:lnTo>
                        <a:pt x="16218" y="19552"/>
                      </a:lnTo>
                      <a:lnTo>
                        <a:pt x="16283" y="19424"/>
                      </a:lnTo>
                      <a:lnTo>
                        <a:pt x="16347" y="19231"/>
                      </a:lnTo>
                      <a:lnTo>
                        <a:pt x="16347" y="19103"/>
                      </a:lnTo>
                      <a:lnTo>
                        <a:pt x="16218" y="18911"/>
                      </a:lnTo>
                      <a:lnTo>
                        <a:pt x="13142" y="15385"/>
                      </a:lnTo>
                      <a:lnTo>
                        <a:pt x="10065" y="11796"/>
                      </a:lnTo>
                      <a:lnTo>
                        <a:pt x="7052" y="8142"/>
                      </a:lnTo>
                      <a:lnTo>
                        <a:pt x="4167" y="4424"/>
                      </a:lnTo>
                      <a:lnTo>
                        <a:pt x="898" y="257"/>
                      </a:lnTo>
                      <a:lnTo>
                        <a:pt x="770" y="129"/>
                      </a:lnTo>
                      <a:lnTo>
                        <a:pt x="642" y="65"/>
                      </a:lnTo>
                      <a:lnTo>
                        <a:pt x="449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1" name="Google Shape;291;p17"/>
                <p:cNvSpPr/>
                <p:nvPr/>
              </p:nvSpPr>
              <p:spPr>
                <a:xfrm>
                  <a:off x="3992757" y="4510381"/>
                  <a:ext cx="281436" cy="43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52" h="22501" extrusionOk="0">
                      <a:moveTo>
                        <a:pt x="449" y="1"/>
                      </a:moveTo>
                      <a:lnTo>
                        <a:pt x="257" y="65"/>
                      </a:lnTo>
                      <a:lnTo>
                        <a:pt x="128" y="193"/>
                      </a:lnTo>
                      <a:lnTo>
                        <a:pt x="0" y="321"/>
                      </a:lnTo>
                      <a:lnTo>
                        <a:pt x="0" y="513"/>
                      </a:lnTo>
                      <a:lnTo>
                        <a:pt x="0" y="642"/>
                      </a:lnTo>
                      <a:lnTo>
                        <a:pt x="128" y="834"/>
                      </a:lnTo>
                      <a:lnTo>
                        <a:pt x="3141" y="4744"/>
                      </a:lnTo>
                      <a:lnTo>
                        <a:pt x="4616" y="6731"/>
                      </a:lnTo>
                      <a:lnTo>
                        <a:pt x="6026" y="8783"/>
                      </a:lnTo>
                      <a:lnTo>
                        <a:pt x="7436" y="10834"/>
                      </a:lnTo>
                      <a:lnTo>
                        <a:pt x="8782" y="12885"/>
                      </a:lnTo>
                      <a:lnTo>
                        <a:pt x="10064" y="15001"/>
                      </a:lnTo>
                      <a:lnTo>
                        <a:pt x="11282" y="17180"/>
                      </a:lnTo>
                      <a:lnTo>
                        <a:pt x="12500" y="19616"/>
                      </a:lnTo>
                      <a:lnTo>
                        <a:pt x="13077" y="20898"/>
                      </a:lnTo>
                      <a:lnTo>
                        <a:pt x="13654" y="22116"/>
                      </a:lnTo>
                      <a:lnTo>
                        <a:pt x="13718" y="22308"/>
                      </a:lnTo>
                      <a:lnTo>
                        <a:pt x="13846" y="22436"/>
                      </a:lnTo>
                      <a:lnTo>
                        <a:pt x="14039" y="22501"/>
                      </a:lnTo>
                      <a:lnTo>
                        <a:pt x="14231" y="22501"/>
                      </a:lnTo>
                      <a:lnTo>
                        <a:pt x="14359" y="22372"/>
                      </a:lnTo>
                      <a:lnTo>
                        <a:pt x="14487" y="22244"/>
                      </a:lnTo>
                      <a:lnTo>
                        <a:pt x="14551" y="22052"/>
                      </a:lnTo>
                      <a:lnTo>
                        <a:pt x="14551" y="21924"/>
                      </a:lnTo>
                      <a:lnTo>
                        <a:pt x="13526" y="19552"/>
                      </a:lnTo>
                      <a:lnTo>
                        <a:pt x="12436" y="17308"/>
                      </a:lnTo>
                      <a:lnTo>
                        <a:pt x="11218" y="15129"/>
                      </a:lnTo>
                      <a:lnTo>
                        <a:pt x="9936" y="12949"/>
                      </a:lnTo>
                      <a:lnTo>
                        <a:pt x="8590" y="10834"/>
                      </a:lnTo>
                      <a:lnTo>
                        <a:pt x="7180" y="8719"/>
                      </a:lnTo>
                      <a:lnTo>
                        <a:pt x="5705" y="6667"/>
                      </a:lnTo>
                      <a:lnTo>
                        <a:pt x="4231" y="4680"/>
                      </a:lnTo>
                      <a:lnTo>
                        <a:pt x="769" y="193"/>
                      </a:lnTo>
                      <a:lnTo>
                        <a:pt x="641" y="65"/>
                      </a:lnTo>
                      <a:lnTo>
                        <a:pt x="449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2" name="Google Shape;292;p17"/>
                <p:cNvSpPr/>
                <p:nvPr/>
              </p:nvSpPr>
              <p:spPr>
                <a:xfrm>
                  <a:off x="4028710" y="4972802"/>
                  <a:ext cx="115305" cy="223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62" h="11540" extrusionOk="0">
                      <a:moveTo>
                        <a:pt x="5321" y="1"/>
                      </a:moveTo>
                      <a:lnTo>
                        <a:pt x="5128" y="129"/>
                      </a:lnTo>
                      <a:lnTo>
                        <a:pt x="4616" y="642"/>
                      </a:lnTo>
                      <a:lnTo>
                        <a:pt x="4103" y="1219"/>
                      </a:lnTo>
                      <a:lnTo>
                        <a:pt x="3654" y="1796"/>
                      </a:lnTo>
                      <a:lnTo>
                        <a:pt x="3269" y="2437"/>
                      </a:lnTo>
                      <a:lnTo>
                        <a:pt x="2500" y="3719"/>
                      </a:lnTo>
                      <a:lnTo>
                        <a:pt x="1859" y="5001"/>
                      </a:lnTo>
                      <a:lnTo>
                        <a:pt x="1218" y="6475"/>
                      </a:lnTo>
                      <a:lnTo>
                        <a:pt x="577" y="7949"/>
                      </a:lnTo>
                      <a:lnTo>
                        <a:pt x="385" y="8719"/>
                      </a:lnTo>
                      <a:lnTo>
                        <a:pt x="192" y="9488"/>
                      </a:lnTo>
                      <a:lnTo>
                        <a:pt x="64" y="10321"/>
                      </a:lnTo>
                      <a:lnTo>
                        <a:pt x="22" y="10834"/>
                      </a:lnTo>
                      <a:lnTo>
                        <a:pt x="22" y="10834"/>
                      </a:lnTo>
                      <a:lnTo>
                        <a:pt x="0" y="10898"/>
                      </a:lnTo>
                      <a:lnTo>
                        <a:pt x="0" y="11090"/>
                      </a:lnTo>
                      <a:lnTo>
                        <a:pt x="64" y="11219"/>
                      </a:lnTo>
                      <a:lnTo>
                        <a:pt x="128" y="11411"/>
                      </a:lnTo>
                      <a:lnTo>
                        <a:pt x="257" y="11475"/>
                      </a:lnTo>
                      <a:lnTo>
                        <a:pt x="385" y="11539"/>
                      </a:lnTo>
                      <a:lnTo>
                        <a:pt x="705" y="11539"/>
                      </a:lnTo>
                      <a:lnTo>
                        <a:pt x="834" y="11411"/>
                      </a:lnTo>
                      <a:lnTo>
                        <a:pt x="962" y="11283"/>
                      </a:lnTo>
                      <a:lnTo>
                        <a:pt x="962" y="11090"/>
                      </a:lnTo>
                      <a:lnTo>
                        <a:pt x="1026" y="10321"/>
                      </a:lnTo>
                      <a:lnTo>
                        <a:pt x="1090" y="9616"/>
                      </a:lnTo>
                      <a:lnTo>
                        <a:pt x="1282" y="8911"/>
                      </a:lnTo>
                      <a:lnTo>
                        <a:pt x="1539" y="8142"/>
                      </a:lnTo>
                      <a:lnTo>
                        <a:pt x="2116" y="6796"/>
                      </a:lnTo>
                      <a:lnTo>
                        <a:pt x="2692" y="5385"/>
                      </a:lnTo>
                      <a:lnTo>
                        <a:pt x="3333" y="4167"/>
                      </a:lnTo>
                      <a:lnTo>
                        <a:pt x="4039" y="2949"/>
                      </a:lnTo>
                      <a:lnTo>
                        <a:pt x="4423" y="2373"/>
                      </a:lnTo>
                      <a:lnTo>
                        <a:pt x="4872" y="1796"/>
                      </a:lnTo>
                      <a:lnTo>
                        <a:pt x="5321" y="1283"/>
                      </a:lnTo>
                      <a:lnTo>
                        <a:pt x="5769" y="770"/>
                      </a:lnTo>
                      <a:lnTo>
                        <a:pt x="5898" y="642"/>
                      </a:lnTo>
                      <a:lnTo>
                        <a:pt x="5962" y="449"/>
                      </a:lnTo>
                      <a:lnTo>
                        <a:pt x="5898" y="321"/>
                      </a:lnTo>
                      <a:lnTo>
                        <a:pt x="5833" y="129"/>
                      </a:lnTo>
                      <a:lnTo>
                        <a:pt x="5641" y="65"/>
                      </a:lnTo>
                      <a:lnTo>
                        <a:pt x="551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3" name="Google Shape;293;p17"/>
                <p:cNvSpPr/>
                <p:nvPr/>
              </p:nvSpPr>
              <p:spPr>
                <a:xfrm>
                  <a:off x="3925801" y="5179838"/>
                  <a:ext cx="226897" cy="1041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32" h="5386" extrusionOk="0">
                      <a:moveTo>
                        <a:pt x="5513" y="1"/>
                      </a:moveTo>
                      <a:lnTo>
                        <a:pt x="5321" y="65"/>
                      </a:lnTo>
                      <a:lnTo>
                        <a:pt x="4744" y="193"/>
                      </a:lnTo>
                      <a:lnTo>
                        <a:pt x="4231" y="385"/>
                      </a:lnTo>
                      <a:lnTo>
                        <a:pt x="3078" y="642"/>
                      </a:lnTo>
                      <a:lnTo>
                        <a:pt x="2565" y="770"/>
                      </a:lnTo>
                      <a:lnTo>
                        <a:pt x="2052" y="962"/>
                      </a:lnTo>
                      <a:lnTo>
                        <a:pt x="1539" y="1219"/>
                      </a:lnTo>
                      <a:lnTo>
                        <a:pt x="1026" y="1539"/>
                      </a:lnTo>
                      <a:lnTo>
                        <a:pt x="706" y="1924"/>
                      </a:lnTo>
                      <a:lnTo>
                        <a:pt x="385" y="2309"/>
                      </a:lnTo>
                      <a:lnTo>
                        <a:pt x="193" y="2757"/>
                      </a:lnTo>
                      <a:lnTo>
                        <a:pt x="65" y="3206"/>
                      </a:lnTo>
                      <a:lnTo>
                        <a:pt x="1" y="3719"/>
                      </a:lnTo>
                      <a:lnTo>
                        <a:pt x="65" y="4167"/>
                      </a:lnTo>
                      <a:lnTo>
                        <a:pt x="257" y="4616"/>
                      </a:lnTo>
                      <a:lnTo>
                        <a:pt x="642" y="5001"/>
                      </a:lnTo>
                      <a:lnTo>
                        <a:pt x="1026" y="5257"/>
                      </a:lnTo>
                      <a:lnTo>
                        <a:pt x="1475" y="5385"/>
                      </a:lnTo>
                      <a:lnTo>
                        <a:pt x="1988" y="5385"/>
                      </a:lnTo>
                      <a:lnTo>
                        <a:pt x="2437" y="5321"/>
                      </a:lnTo>
                      <a:lnTo>
                        <a:pt x="2949" y="5193"/>
                      </a:lnTo>
                      <a:lnTo>
                        <a:pt x="3398" y="5065"/>
                      </a:lnTo>
                      <a:lnTo>
                        <a:pt x="4296" y="4680"/>
                      </a:lnTo>
                      <a:lnTo>
                        <a:pt x="6155" y="3975"/>
                      </a:lnTo>
                      <a:lnTo>
                        <a:pt x="7949" y="3142"/>
                      </a:lnTo>
                      <a:lnTo>
                        <a:pt x="11475" y="1411"/>
                      </a:lnTo>
                      <a:lnTo>
                        <a:pt x="11667" y="1283"/>
                      </a:lnTo>
                      <a:lnTo>
                        <a:pt x="11731" y="1155"/>
                      </a:lnTo>
                      <a:lnTo>
                        <a:pt x="11731" y="962"/>
                      </a:lnTo>
                      <a:lnTo>
                        <a:pt x="11667" y="770"/>
                      </a:lnTo>
                      <a:lnTo>
                        <a:pt x="11539" y="642"/>
                      </a:lnTo>
                      <a:lnTo>
                        <a:pt x="11411" y="578"/>
                      </a:lnTo>
                      <a:lnTo>
                        <a:pt x="11219" y="514"/>
                      </a:lnTo>
                      <a:lnTo>
                        <a:pt x="11026" y="578"/>
                      </a:lnTo>
                      <a:lnTo>
                        <a:pt x="8078" y="2052"/>
                      </a:lnTo>
                      <a:lnTo>
                        <a:pt x="6603" y="2693"/>
                      </a:lnTo>
                      <a:lnTo>
                        <a:pt x="5129" y="3398"/>
                      </a:lnTo>
                      <a:lnTo>
                        <a:pt x="3719" y="3911"/>
                      </a:lnTo>
                      <a:lnTo>
                        <a:pt x="3014" y="4167"/>
                      </a:lnTo>
                      <a:lnTo>
                        <a:pt x="2308" y="4360"/>
                      </a:lnTo>
                      <a:lnTo>
                        <a:pt x="1860" y="4424"/>
                      </a:lnTo>
                      <a:lnTo>
                        <a:pt x="1475" y="4424"/>
                      </a:lnTo>
                      <a:lnTo>
                        <a:pt x="1283" y="4296"/>
                      </a:lnTo>
                      <a:lnTo>
                        <a:pt x="1155" y="4232"/>
                      </a:lnTo>
                      <a:lnTo>
                        <a:pt x="1026" y="4039"/>
                      </a:lnTo>
                      <a:lnTo>
                        <a:pt x="962" y="3783"/>
                      </a:lnTo>
                      <a:lnTo>
                        <a:pt x="962" y="3462"/>
                      </a:lnTo>
                      <a:lnTo>
                        <a:pt x="1026" y="3078"/>
                      </a:lnTo>
                      <a:lnTo>
                        <a:pt x="1219" y="2757"/>
                      </a:lnTo>
                      <a:lnTo>
                        <a:pt x="1475" y="2501"/>
                      </a:lnTo>
                      <a:lnTo>
                        <a:pt x="1860" y="2116"/>
                      </a:lnTo>
                      <a:lnTo>
                        <a:pt x="2372" y="1860"/>
                      </a:lnTo>
                      <a:lnTo>
                        <a:pt x="2885" y="1668"/>
                      </a:lnTo>
                      <a:lnTo>
                        <a:pt x="3398" y="1475"/>
                      </a:lnTo>
                      <a:lnTo>
                        <a:pt x="4488" y="1219"/>
                      </a:lnTo>
                      <a:lnTo>
                        <a:pt x="5065" y="1091"/>
                      </a:lnTo>
                      <a:lnTo>
                        <a:pt x="5578" y="962"/>
                      </a:lnTo>
                      <a:lnTo>
                        <a:pt x="5770" y="834"/>
                      </a:lnTo>
                      <a:lnTo>
                        <a:pt x="5834" y="706"/>
                      </a:lnTo>
                      <a:lnTo>
                        <a:pt x="5898" y="514"/>
                      </a:lnTo>
                      <a:lnTo>
                        <a:pt x="5898" y="321"/>
                      </a:lnTo>
                      <a:lnTo>
                        <a:pt x="5770" y="193"/>
                      </a:lnTo>
                      <a:lnTo>
                        <a:pt x="5706" y="65"/>
                      </a:lnTo>
                      <a:lnTo>
                        <a:pt x="551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4" name="Google Shape;294;p17"/>
                <p:cNvSpPr/>
                <p:nvPr/>
              </p:nvSpPr>
              <p:spPr>
                <a:xfrm>
                  <a:off x="3984073" y="5221999"/>
                  <a:ext cx="197133" cy="867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3" h="4488" extrusionOk="0">
                      <a:moveTo>
                        <a:pt x="9680" y="0"/>
                      </a:moveTo>
                      <a:lnTo>
                        <a:pt x="9488" y="64"/>
                      </a:lnTo>
                      <a:lnTo>
                        <a:pt x="8462" y="770"/>
                      </a:lnTo>
                      <a:lnTo>
                        <a:pt x="7372" y="1475"/>
                      </a:lnTo>
                      <a:lnTo>
                        <a:pt x="6218" y="2052"/>
                      </a:lnTo>
                      <a:lnTo>
                        <a:pt x="5065" y="2564"/>
                      </a:lnTo>
                      <a:lnTo>
                        <a:pt x="3783" y="3077"/>
                      </a:lnTo>
                      <a:lnTo>
                        <a:pt x="2565" y="3462"/>
                      </a:lnTo>
                      <a:lnTo>
                        <a:pt x="2308" y="3462"/>
                      </a:lnTo>
                      <a:lnTo>
                        <a:pt x="2052" y="3526"/>
                      </a:lnTo>
                      <a:lnTo>
                        <a:pt x="1795" y="3462"/>
                      </a:lnTo>
                      <a:lnTo>
                        <a:pt x="1539" y="3398"/>
                      </a:lnTo>
                      <a:lnTo>
                        <a:pt x="1347" y="3205"/>
                      </a:lnTo>
                      <a:lnTo>
                        <a:pt x="1154" y="2949"/>
                      </a:lnTo>
                      <a:lnTo>
                        <a:pt x="962" y="2436"/>
                      </a:lnTo>
                      <a:lnTo>
                        <a:pt x="834" y="2244"/>
                      </a:lnTo>
                      <a:lnTo>
                        <a:pt x="706" y="2180"/>
                      </a:lnTo>
                      <a:lnTo>
                        <a:pt x="577" y="2116"/>
                      </a:lnTo>
                      <a:lnTo>
                        <a:pt x="385" y="2116"/>
                      </a:lnTo>
                      <a:lnTo>
                        <a:pt x="193" y="2180"/>
                      </a:lnTo>
                      <a:lnTo>
                        <a:pt x="65" y="2308"/>
                      </a:lnTo>
                      <a:lnTo>
                        <a:pt x="1" y="2500"/>
                      </a:lnTo>
                      <a:lnTo>
                        <a:pt x="65" y="2693"/>
                      </a:lnTo>
                      <a:lnTo>
                        <a:pt x="321" y="3334"/>
                      </a:lnTo>
                      <a:lnTo>
                        <a:pt x="513" y="3590"/>
                      </a:lnTo>
                      <a:lnTo>
                        <a:pt x="706" y="3911"/>
                      </a:lnTo>
                      <a:lnTo>
                        <a:pt x="962" y="4103"/>
                      </a:lnTo>
                      <a:lnTo>
                        <a:pt x="1218" y="4295"/>
                      </a:lnTo>
                      <a:lnTo>
                        <a:pt x="1539" y="4423"/>
                      </a:lnTo>
                      <a:lnTo>
                        <a:pt x="1924" y="4487"/>
                      </a:lnTo>
                      <a:lnTo>
                        <a:pt x="2308" y="4423"/>
                      </a:lnTo>
                      <a:lnTo>
                        <a:pt x="2629" y="4359"/>
                      </a:lnTo>
                      <a:lnTo>
                        <a:pt x="3334" y="4167"/>
                      </a:lnTo>
                      <a:lnTo>
                        <a:pt x="4744" y="3718"/>
                      </a:lnTo>
                      <a:lnTo>
                        <a:pt x="6090" y="3141"/>
                      </a:lnTo>
                      <a:lnTo>
                        <a:pt x="7436" y="2500"/>
                      </a:lnTo>
                      <a:lnTo>
                        <a:pt x="8718" y="1731"/>
                      </a:lnTo>
                      <a:lnTo>
                        <a:pt x="9936" y="834"/>
                      </a:lnTo>
                      <a:lnTo>
                        <a:pt x="10065" y="705"/>
                      </a:lnTo>
                      <a:lnTo>
                        <a:pt x="10193" y="577"/>
                      </a:lnTo>
                      <a:lnTo>
                        <a:pt x="10193" y="385"/>
                      </a:lnTo>
                      <a:lnTo>
                        <a:pt x="10129" y="193"/>
                      </a:lnTo>
                      <a:lnTo>
                        <a:pt x="10000" y="64"/>
                      </a:lnTo>
                      <a:lnTo>
                        <a:pt x="9872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5" name="Google Shape;295;p17"/>
                <p:cNvSpPr/>
                <p:nvPr/>
              </p:nvSpPr>
              <p:spPr>
                <a:xfrm>
                  <a:off x="4048534" y="5246793"/>
                  <a:ext cx="164912" cy="74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27" h="3847" extrusionOk="0">
                      <a:moveTo>
                        <a:pt x="8078" y="0"/>
                      </a:moveTo>
                      <a:lnTo>
                        <a:pt x="7885" y="64"/>
                      </a:lnTo>
                      <a:lnTo>
                        <a:pt x="7757" y="129"/>
                      </a:lnTo>
                      <a:lnTo>
                        <a:pt x="6924" y="770"/>
                      </a:lnTo>
                      <a:lnTo>
                        <a:pt x="6026" y="1282"/>
                      </a:lnTo>
                      <a:lnTo>
                        <a:pt x="5129" y="1795"/>
                      </a:lnTo>
                      <a:lnTo>
                        <a:pt x="4232" y="2308"/>
                      </a:lnTo>
                      <a:lnTo>
                        <a:pt x="3334" y="2693"/>
                      </a:lnTo>
                      <a:lnTo>
                        <a:pt x="2885" y="2821"/>
                      </a:lnTo>
                      <a:lnTo>
                        <a:pt x="2373" y="2885"/>
                      </a:lnTo>
                      <a:lnTo>
                        <a:pt x="1988" y="2949"/>
                      </a:lnTo>
                      <a:lnTo>
                        <a:pt x="1539" y="2949"/>
                      </a:lnTo>
                      <a:lnTo>
                        <a:pt x="1347" y="2885"/>
                      </a:lnTo>
                      <a:lnTo>
                        <a:pt x="1155" y="2821"/>
                      </a:lnTo>
                      <a:lnTo>
                        <a:pt x="1026" y="2693"/>
                      </a:lnTo>
                      <a:lnTo>
                        <a:pt x="898" y="2500"/>
                      </a:lnTo>
                      <a:lnTo>
                        <a:pt x="834" y="2372"/>
                      </a:lnTo>
                      <a:lnTo>
                        <a:pt x="706" y="2244"/>
                      </a:lnTo>
                      <a:lnTo>
                        <a:pt x="514" y="2180"/>
                      </a:lnTo>
                      <a:lnTo>
                        <a:pt x="321" y="2180"/>
                      </a:lnTo>
                      <a:lnTo>
                        <a:pt x="193" y="2244"/>
                      </a:lnTo>
                      <a:lnTo>
                        <a:pt x="65" y="2436"/>
                      </a:lnTo>
                      <a:lnTo>
                        <a:pt x="1" y="2564"/>
                      </a:lnTo>
                      <a:lnTo>
                        <a:pt x="1" y="2757"/>
                      </a:lnTo>
                      <a:lnTo>
                        <a:pt x="129" y="3013"/>
                      </a:lnTo>
                      <a:lnTo>
                        <a:pt x="321" y="3270"/>
                      </a:lnTo>
                      <a:lnTo>
                        <a:pt x="514" y="3462"/>
                      </a:lnTo>
                      <a:lnTo>
                        <a:pt x="706" y="3590"/>
                      </a:lnTo>
                      <a:lnTo>
                        <a:pt x="962" y="3718"/>
                      </a:lnTo>
                      <a:lnTo>
                        <a:pt x="1219" y="3782"/>
                      </a:lnTo>
                      <a:lnTo>
                        <a:pt x="1539" y="3846"/>
                      </a:lnTo>
                      <a:lnTo>
                        <a:pt x="2373" y="3846"/>
                      </a:lnTo>
                      <a:lnTo>
                        <a:pt x="2950" y="3782"/>
                      </a:lnTo>
                      <a:lnTo>
                        <a:pt x="3526" y="3590"/>
                      </a:lnTo>
                      <a:lnTo>
                        <a:pt x="4039" y="3398"/>
                      </a:lnTo>
                      <a:lnTo>
                        <a:pt x="5193" y="2821"/>
                      </a:lnTo>
                      <a:lnTo>
                        <a:pt x="6283" y="2244"/>
                      </a:lnTo>
                      <a:lnTo>
                        <a:pt x="7373" y="1539"/>
                      </a:lnTo>
                      <a:lnTo>
                        <a:pt x="8398" y="834"/>
                      </a:lnTo>
                      <a:lnTo>
                        <a:pt x="8526" y="641"/>
                      </a:lnTo>
                      <a:lnTo>
                        <a:pt x="8526" y="449"/>
                      </a:lnTo>
                      <a:lnTo>
                        <a:pt x="8526" y="321"/>
                      </a:lnTo>
                      <a:lnTo>
                        <a:pt x="8398" y="129"/>
                      </a:lnTo>
                      <a:lnTo>
                        <a:pt x="8270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6" name="Google Shape;296;p17"/>
                <p:cNvSpPr/>
                <p:nvPr/>
              </p:nvSpPr>
              <p:spPr>
                <a:xfrm>
                  <a:off x="4213428" y="5017439"/>
                  <a:ext cx="976921" cy="262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513" h="13591" extrusionOk="0">
                      <a:moveTo>
                        <a:pt x="49936" y="0"/>
                      </a:moveTo>
                      <a:lnTo>
                        <a:pt x="49743" y="65"/>
                      </a:lnTo>
                      <a:lnTo>
                        <a:pt x="49615" y="193"/>
                      </a:lnTo>
                      <a:lnTo>
                        <a:pt x="48974" y="1026"/>
                      </a:lnTo>
                      <a:lnTo>
                        <a:pt x="48333" y="1731"/>
                      </a:lnTo>
                      <a:lnTo>
                        <a:pt x="47564" y="2436"/>
                      </a:lnTo>
                      <a:lnTo>
                        <a:pt x="46795" y="3077"/>
                      </a:lnTo>
                      <a:lnTo>
                        <a:pt x="45897" y="3847"/>
                      </a:lnTo>
                      <a:lnTo>
                        <a:pt x="44936" y="4552"/>
                      </a:lnTo>
                      <a:lnTo>
                        <a:pt x="43910" y="5257"/>
                      </a:lnTo>
                      <a:lnTo>
                        <a:pt x="42885" y="5898"/>
                      </a:lnTo>
                      <a:lnTo>
                        <a:pt x="40769" y="7116"/>
                      </a:lnTo>
                      <a:lnTo>
                        <a:pt x="39744" y="7693"/>
                      </a:lnTo>
                      <a:lnTo>
                        <a:pt x="38654" y="8206"/>
                      </a:lnTo>
                      <a:lnTo>
                        <a:pt x="37564" y="8654"/>
                      </a:lnTo>
                      <a:lnTo>
                        <a:pt x="36538" y="9039"/>
                      </a:lnTo>
                      <a:lnTo>
                        <a:pt x="34359" y="9808"/>
                      </a:lnTo>
                      <a:lnTo>
                        <a:pt x="31731" y="10577"/>
                      </a:lnTo>
                      <a:lnTo>
                        <a:pt x="29103" y="11218"/>
                      </a:lnTo>
                      <a:lnTo>
                        <a:pt x="26410" y="11795"/>
                      </a:lnTo>
                      <a:lnTo>
                        <a:pt x="23654" y="12180"/>
                      </a:lnTo>
                      <a:lnTo>
                        <a:pt x="22372" y="12372"/>
                      </a:lnTo>
                      <a:lnTo>
                        <a:pt x="21026" y="12500"/>
                      </a:lnTo>
                      <a:lnTo>
                        <a:pt x="19680" y="12564"/>
                      </a:lnTo>
                      <a:lnTo>
                        <a:pt x="18334" y="12629"/>
                      </a:lnTo>
                      <a:lnTo>
                        <a:pt x="16987" y="12629"/>
                      </a:lnTo>
                      <a:lnTo>
                        <a:pt x="15641" y="12564"/>
                      </a:lnTo>
                      <a:lnTo>
                        <a:pt x="14295" y="12500"/>
                      </a:lnTo>
                      <a:lnTo>
                        <a:pt x="12949" y="12308"/>
                      </a:lnTo>
                      <a:lnTo>
                        <a:pt x="11603" y="12116"/>
                      </a:lnTo>
                      <a:lnTo>
                        <a:pt x="10193" y="11859"/>
                      </a:lnTo>
                      <a:lnTo>
                        <a:pt x="7500" y="11218"/>
                      </a:lnTo>
                      <a:lnTo>
                        <a:pt x="4616" y="10449"/>
                      </a:lnTo>
                      <a:lnTo>
                        <a:pt x="3205" y="10065"/>
                      </a:lnTo>
                      <a:lnTo>
                        <a:pt x="2564" y="9808"/>
                      </a:lnTo>
                      <a:lnTo>
                        <a:pt x="1923" y="9552"/>
                      </a:lnTo>
                      <a:lnTo>
                        <a:pt x="1282" y="9231"/>
                      </a:lnTo>
                      <a:lnTo>
                        <a:pt x="705" y="8911"/>
                      </a:lnTo>
                      <a:lnTo>
                        <a:pt x="513" y="8847"/>
                      </a:lnTo>
                      <a:lnTo>
                        <a:pt x="321" y="8847"/>
                      </a:lnTo>
                      <a:lnTo>
                        <a:pt x="193" y="8911"/>
                      </a:lnTo>
                      <a:lnTo>
                        <a:pt x="64" y="9039"/>
                      </a:lnTo>
                      <a:lnTo>
                        <a:pt x="0" y="9231"/>
                      </a:lnTo>
                      <a:lnTo>
                        <a:pt x="0" y="9359"/>
                      </a:lnTo>
                      <a:lnTo>
                        <a:pt x="64" y="9552"/>
                      </a:lnTo>
                      <a:lnTo>
                        <a:pt x="193" y="9680"/>
                      </a:lnTo>
                      <a:lnTo>
                        <a:pt x="834" y="10065"/>
                      </a:lnTo>
                      <a:lnTo>
                        <a:pt x="1475" y="10385"/>
                      </a:lnTo>
                      <a:lnTo>
                        <a:pt x="2180" y="10706"/>
                      </a:lnTo>
                      <a:lnTo>
                        <a:pt x="2885" y="10962"/>
                      </a:lnTo>
                      <a:lnTo>
                        <a:pt x="4295" y="11347"/>
                      </a:lnTo>
                      <a:lnTo>
                        <a:pt x="5705" y="11731"/>
                      </a:lnTo>
                      <a:lnTo>
                        <a:pt x="8526" y="12436"/>
                      </a:lnTo>
                      <a:lnTo>
                        <a:pt x="9936" y="12757"/>
                      </a:lnTo>
                      <a:lnTo>
                        <a:pt x="11346" y="13013"/>
                      </a:lnTo>
                      <a:lnTo>
                        <a:pt x="12693" y="13270"/>
                      </a:lnTo>
                      <a:lnTo>
                        <a:pt x="14103" y="13398"/>
                      </a:lnTo>
                      <a:lnTo>
                        <a:pt x="15513" y="13526"/>
                      </a:lnTo>
                      <a:lnTo>
                        <a:pt x="16923" y="13590"/>
                      </a:lnTo>
                      <a:lnTo>
                        <a:pt x="18334" y="13590"/>
                      </a:lnTo>
                      <a:lnTo>
                        <a:pt x="19680" y="13526"/>
                      </a:lnTo>
                      <a:lnTo>
                        <a:pt x="21026" y="13462"/>
                      </a:lnTo>
                      <a:lnTo>
                        <a:pt x="22372" y="13334"/>
                      </a:lnTo>
                      <a:lnTo>
                        <a:pt x="25192" y="12949"/>
                      </a:lnTo>
                      <a:lnTo>
                        <a:pt x="28013" y="12436"/>
                      </a:lnTo>
                      <a:lnTo>
                        <a:pt x="30769" y="11795"/>
                      </a:lnTo>
                      <a:lnTo>
                        <a:pt x="33462" y="11026"/>
                      </a:lnTo>
                      <a:lnTo>
                        <a:pt x="35769" y="10321"/>
                      </a:lnTo>
                      <a:lnTo>
                        <a:pt x="36923" y="9936"/>
                      </a:lnTo>
                      <a:lnTo>
                        <a:pt x="38077" y="9488"/>
                      </a:lnTo>
                      <a:lnTo>
                        <a:pt x="39167" y="8975"/>
                      </a:lnTo>
                      <a:lnTo>
                        <a:pt x="40256" y="8462"/>
                      </a:lnTo>
                      <a:lnTo>
                        <a:pt x="42436" y="7308"/>
                      </a:lnTo>
                      <a:lnTo>
                        <a:pt x="43526" y="6603"/>
                      </a:lnTo>
                      <a:lnTo>
                        <a:pt x="44551" y="5962"/>
                      </a:lnTo>
                      <a:lnTo>
                        <a:pt x="45577" y="5193"/>
                      </a:lnTo>
                      <a:lnTo>
                        <a:pt x="46602" y="4424"/>
                      </a:lnTo>
                      <a:lnTo>
                        <a:pt x="47500" y="3782"/>
                      </a:lnTo>
                      <a:lnTo>
                        <a:pt x="48333" y="3013"/>
                      </a:lnTo>
                      <a:lnTo>
                        <a:pt x="49102" y="2244"/>
                      </a:lnTo>
                      <a:lnTo>
                        <a:pt x="49808" y="1475"/>
                      </a:lnTo>
                      <a:lnTo>
                        <a:pt x="50385" y="706"/>
                      </a:lnTo>
                      <a:lnTo>
                        <a:pt x="50513" y="513"/>
                      </a:lnTo>
                      <a:lnTo>
                        <a:pt x="50449" y="321"/>
                      </a:lnTo>
                      <a:lnTo>
                        <a:pt x="50385" y="193"/>
                      </a:lnTo>
                      <a:lnTo>
                        <a:pt x="50256" y="65"/>
                      </a:lnTo>
                      <a:lnTo>
                        <a:pt x="50128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7" name="Google Shape;297;p17"/>
                <p:cNvSpPr/>
                <p:nvPr/>
              </p:nvSpPr>
              <p:spPr>
                <a:xfrm>
                  <a:off x="5025464" y="4604606"/>
                  <a:ext cx="158704" cy="425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06" h="21988" extrusionOk="0">
                      <a:moveTo>
                        <a:pt x="321" y="0"/>
                      </a:moveTo>
                      <a:lnTo>
                        <a:pt x="128" y="129"/>
                      </a:lnTo>
                      <a:lnTo>
                        <a:pt x="64" y="257"/>
                      </a:lnTo>
                      <a:lnTo>
                        <a:pt x="0" y="449"/>
                      </a:lnTo>
                      <a:lnTo>
                        <a:pt x="64" y="1411"/>
                      </a:lnTo>
                      <a:lnTo>
                        <a:pt x="128" y="2372"/>
                      </a:lnTo>
                      <a:lnTo>
                        <a:pt x="257" y="3270"/>
                      </a:lnTo>
                      <a:lnTo>
                        <a:pt x="513" y="4231"/>
                      </a:lnTo>
                      <a:lnTo>
                        <a:pt x="962" y="6090"/>
                      </a:lnTo>
                      <a:lnTo>
                        <a:pt x="1539" y="7885"/>
                      </a:lnTo>
                      <a:lnTo>
                        <a:pt x="2308" y="10129"/>
                      </a:lnTo>
                      <a:lnTo>
                        <a:pt x="3205" y="12372"/>
                      </a:lnTo>
                      <a:lnTo>
                        <a:pt x="4103" y="14552"/>
                      </a:lnTo>
                      <a:lnTo>
                        <a:pt x="5064" y="16731"/>
                      </a:lnTo>
                      <a:lnTo>
                        <a:pt x="7308" y="21731"/>
                      </a:lnTo>
                      <a:lnTo>
                        <a:pt x="7436" y="21923"/>
                      </a:lnTo>
                      <a:lnTo>
                        <a:pt x="7628" y="21987"/>
                      </a:lnTo>
                      <a:lnTo>
                        <a:pt x="7756" y="21987"/>
                      </a:lnTo>
                      <a:lnTo>
                        <a:pt x="7949" y="21923"/>
                      </a:lnTo>
                      <a:lnTo>
                        <a:pt x="8077" y="21795"/>
                      </a:lnTo>
                      <a:lnTo>
                        <a:pt x="8141" y="21667"/>
                      </a:lnTo>
                      <a:lnTo>
                        <a:pt x="8205" y="21475"/>
                      </a:lnTo>
                      <a:lnTo>
                        <a:pt x="8141" y="21282"/>
                      </a:lnTo>
                      <a:lnTo>
                        <a:pt x="6154" y="16923"/>
                      </a:lnTo>
                      <a:lnTo>
                        <a:pt x="5192" y="14744"/>
                      </a:lnTo>
                      <a:lnTo>
                        <a:pt x="4295" y="12564"/>
                      </a:lnTo>
                      <a:lnTo>
                        <a:pt x="3462" y="10513"/>
                      </a:lnTo>
                      <a:lnTo>
                        <a:pt x="2692" y="8462"/>
                      </a:lnTo>
                      <a:lnTo>
                        <a:pt x="2051" y="6347"/>
                      </a:lnTo>
                      <a:lnTo>
                        <a:pt x="1474" y="4231"/>
                      </a:lnTo>
                      <a:lnTo>
                        <a:pt x="1282" y="3270"/>
                      </a:lnTo>
                      <a:lnTo>
                        <a:pt x="1090" y="2372"/>
                      </a:lnTo>
                      <a:lnTo>
                        <a:pt x="962" y="1411"/>
                      </a:lnTo>
                      <a:lnTo>
                        <a:pt x="962" y="449"/>
                      </a:lnTo>
                      <a:lnTo>
                        <a:pt x="898" y="257"/>
                      </a:lnTo>
                      <a:lnTo>
                        <a:pt x="769" y="129"/>
                      </a:lnTo>
                      <a:lnTo>
                        <a:pt x="641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8" name="Google Shape;298;p17"/>
                <p:cNvSpPr/>
                <p:nvPr/>
              </p:nvSpPr>
              <p:spPr>
                <a:xfrm>
                  <a:off x="4135313" y="5202156"/>
                  <a:ext cx="97957" cy="3558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5" h="18398" extrusionOk="0">
                      <a:moveTo>
                        <a:pt x="4552" y="1"/>
                      </a:moveTo>
                      <a:lnTo>
                        <a:pt x="4360" y="65"/>
                      </a:lnTo>
                      <a:lnTo>
                        <a:pt x="4232" y="193"/>
                      </a:lnTo>
                      <a:lnTo>
                        <a:pt x="4103" y="321"/>
                      </a:lnTo>
                      <a:lnTo>
                        <a:pt x="3014" y="3655"/>
                      </a:lnTo>
                      <a:lnTo>
                        <a:pt x="2116" y="7052"/>
                      </a:lnTo>
                      <a:lnTo>
                        <a:pt x="1283" y="10449"/>
                      </a:lnTo>
                      <a:lnTo>
                        <a:pt x="578" y="13911"/>
                      </a:lnTo>
                      <a:lnTo>
                        <a:pt x="257" y="15898"/>
                      </a:lnTo>
                      <a:lnTo>
                        <a:pt x="1" y="17885"/>
                      </a:lnTo>
                      <a:lnTo>
                        <a:pt x="1" y="18077"/>
                      </a:lnTo>
                      <a:lnTo>
                        <a:pt x="129" y="18270"/>
                      </a:lnTo>
                      <a:lnTo>
                        <a:pt x="257" y="18334"/>
                      </a:lnTo>
                      <a:lnTo>
                        <a:pt x="450" y="18398"/>
                      </a:lnTo>
                      <a:lnTo>
                        <a:pt x="642" y="18334"/>
                      </a:lnTo>
                      <a:lnTo>
                        <a:pt x="770" y="18270"/>
                      </a:lnTo>
                      <a:lnTo>
                        <a:pt x="834" y="18077"/>
                      </a:lnTo>
                      <a:lnTo>
                        <a:pt x="898" y="17885"/>
                      </a:lnTo>
                      <a:lnTo>
                        <a:pt x="1411" y="14488"/>
                      </a:lnTo>
                      <a:lnTo>
                        <a:pt x="2116" y="11090"/>
                      </a:lnTo>
                      <a:lnTo>
                        <a:pt x="2886" y="7693"/>
                      </a:lnTo>
                      <a:lnTo>
                        <a:pt x="3783" y="4360"/>
                      </a:lnTo>
                      <a:lnTo>
                        <a:pt x="4424" y="2501"/>
                      </a:lnTo>
                      <a:lnTo>
                        <a:pt x="5001" y="578"/>
                      </a:lnTo>
                      <a:lnTo>
                        <a:pt x="5065" y="385"/>
                      </a:lnTo>
                      <a:lnTo>
                        <a:pt x="5001" y="257"/>
                      </a:lnTo>
                      <a:lnTo>
                        <a:pt x="4873" y="129"/>
                      </a:lnTo>
                      <a:lnTo>
                        <a:pt x="4744" y="65"/>
                      </a:lnTo>
                      <a:lnTo>
                        <a:pt x="455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9" name="Google Shape;299;p17"/>
                <p:cNvSpPr/>
                <p:nvPr/>
              </p:nvSpPr>
              <p:spPr>
                <a:xfrm>
                  <a:off x="5165545" y="5045946"/>
                  <a:ext cx="156229" cy="4735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78" h="24488" extrusionOk="0">
                      <a:moveTo>
                        <a:pt x="385" y="1"/>
                      </a:moveTo>
                      <a:lnTo>
                        <a:pt x="257" y="65"/>
                      </a:lnTo>
                      <a:lnTo>
                        <a:pt x="129" y="193"/>
                      </a:lnTo>
                      <a:lnTo>
                        <a:pt x="1" y="321"/>
                      </a:lnTo>
                      <a:lnTo>
                        <a:pt x="1" y="514"/>
                      </a:lnTo>
                      <a:lnTo>
                        <a:pt x="65" y="706"/>
                      </a:lnTo>
                      <a:lnTo>
                        <a:pt x="1090" y="2821"/>
                      </a:lnTo>
                      <a:lnTo>
                        <a:pt x="2052" y="5065"/>
                      </a:lnTo>
                      <a:lnTo>
                        <a:pt x="2949" y="7244"/>
                      </a:lnTo>
                      <a:lnTo>
                        <a:pt x="3783" y="9488"/>
                      </a:lnTo>
                      <a:lnTo>
                        <a:pt x="4488" y="11796"/>
                      </a:lnTo>
                      <a:lnTo>
                        <a:pt x="5193" y="14039"/>
                      </a:lnTo>
                      <a:lnTo>
                        <a:pt x="5770" y="16347"/>
                      </a:lnTo>
                      <a:lnTo>
                        <a:pt x="6283" y="18719"/>
                      </a:lnTo>
                      <a:lnTo>
                        <a:pt x="6795" y="21347"/>
                      </a:lnTo>
                      <a:lnTo>
                        <a:pt x="7180" y="24039"/>
                      </a:lnTo>
                      <a:lnTo>
                        <a:pt x="7244" y="24231"/>
                      </a:lnTo>
                      <a:lnTo>
                        <a:pt x="7308" y="24360"/>
                      </a:lnTo>
                      <a:lnTo>
                        <a:pt x="7436" y="24488"/>
                      </a:lnTo>
                      <a:lnTo>
                        <a:pt x="7821" y="24488"/>
                      </a:lnTo>
                      <a:lnTo>
                        <a:pt x="7949" y="24360"/>
                      </a:lnTo>
                      <a:lnTo>
                        <a:pt x="8078" y="24231"/>
                      </a:lnTo>
                      <a:lnTo>
                        <a:pt x="8078" y="24039"/>
                      </a:lnTo>
                      <a:lnTo>
                        <a:pt x="7757" y="21603"/>
                      </a:lnTo>
                      <a:lnTo>
                        <a:pt x="7308" y="19231"/>
                      </a:lnTo>
                      <a:lnTo>
                        <a:pt x="6860" y="16860"/>
                      </a:lnTo>
                      <a:lnTo>
                        <a:pt x="6219" y="14488"/>
                      </a:lnTo>
                      <a:lnTo>
                        <a:pt x="5578" y="12116"/>
                      </a:lnTo>
                      <a:lnTo>
                        <a:pt x="4872" y="9808"/>
                      </a:lnTo>
                      <a:lnTo>
                        <a:pt x="4039" y="7501"/>
                      </a:lnTo>
                      <a:lnTo>
                        <a:pt x="3142" y="5257"/>
                      </a:lnTo>
                      <a:lnTo>
                        <a:pt x="2052" y="2693"/>
                      </a:lnTo>
                      <a:lnTo>
                        <a:pt x="834" y="193"/>
                      </a:lnTo>
                      <a:lnTo>
                        <a:pt x="706" y="65"/>
                      </a:lnTo>
                      <a:lnTo>
                        <a:pt x="578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0" name="Google Shape;300;p17"/>
                <p:cNvSpPr/>
                <p:nvPr/>
              </p:nvSpPr>
              <p:spPr>
                <a:xfrm>
                  <a:off x="4322526" y="3356185"/>
                  <a:ext cx="215738" cy="1438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55" h="7437" extrusionOk="0">
                      <a:moveTo>
                        <a:pt x="3141" y="1"/>
                      </a:moveTo>
                      <a:lnTo>
                        <a:pt x="1859" y="129"/>
                      </a:lnTo>
                      <a:lnTo>
                        <a:pt x="1346" y="193"/>
                      </a:lnTo>
                      <a:lnTo>
                        <a:pt x="834" y="385"/>
                      </a:lnTo>
                      <a:lnTo>
                        <a:pt x="641" y="513"/>
                      </a:lnTo>
                      <a:lnTo>
                        <a:pt x="385" y="706"/>
                      </a:lnTo>
                      <a:lnTo>
                        <a:pt x="257" y="898"/>
                      </a:lnTo>
                      <a:lnTo>
                        <a:pt x="129" y="1154"/>
                      </a:lnTo>
                      <a:lnTo>
                        <a:pt x="0" y="1411"/>
                      </a:lnTo>
                      <a:lnTo>
                        <a:pt x="0" y="1667"/>
                      </a:lnTo>
                      <a:lnTo>
                        <a:pt x="0" y="1924"/>
                      </a:lnTo>
                      <a:lnTo>
                        <a:pt x="0" y="2180"/>
                      </a:lnTo>
                      <a:lnTo>
                        <a:pt x="257" y="2693"/>
                      </a:lnTo>
                      <a:lnTo>
                        <a:pt x="577" y="3142"/>
                      </a:lnTo>
                      <a:lnTo>
                        <a:pt x="770" y="3270"/>
                      </a:lnTo>
                      <a:lnTo>
                        <a:pt x="1026" y="3462"/>
                      </a:lnTo>
                      <a:lnTo>
                        <a:pt x="1539" y="3654"/>
                      </a:lnTo>
                      <a:lnTo>
                        <a:pt x="2116" y="3783"/>
                      </a:lnTo>
                      <a:lnTo>
                        <a:pt x="4487" y="3783"/>
                      </a:lnTo>
                      <a:lnTo>
                        <a:pt x="4744" y="3847"/>
                      </a:lnTo>
                      <a:lnTo>
                        <a:pt x="5000" y="3975"/>
                      </a:lnTo>
                      <a:lnTo>
                        <a:pt x="5193" y="4167"/>
                      </a:lnTo>
                      <a:lnTo>
                        <a:pt x="5449" y="4872"/>
                      </a:lnTo>
                      <a:lnTo>
                        <a:pt x="5770" y="5577"/>
                      </a:lnTo>
                      <a:lnTo>
                        <a:pt x="6346" y="7116"/>
                      </a:lnTo>
                      <a:lnTo>
                        <a:pt x="6411" y="7244"/>
                      </a:lnTo>
                      <a:lnTo>
                        <a:pt x="6539" y="7372"/>
                      </a:lnTo>
                      <a:lnTo>
                        <a:pt x="6731" y="7436"/>
                      </a:lnTo>
                      <a:lnTo>
                        <a:pt x="6923" y="7436"/>
                      </a:lnTo>
                      <a:lnTo>
                        <a:pt x="7052" y="7308"/>
                      </a:lnTo>
                      <a:lnTo>
                        <a:pt x="7180" y="7180"/>
                      </a:lnTo>
                      <a:lnTo>
                        <a:pt x="7244" y="7052"/>
                      </a:lnTo>
                      <a:lnTo>
                        <a:pt x="7244" y="6859"/>
                      </a:lnTo>
                      <a:lnTo>
                        <a:pt x="6346" y="4552"/>
                      </a:lnTo>
                      <a:lnTo>
                        <a:pt x="6154" y="4039"/>
                      </a:lnTo>
                      <a:lnTo>
                        <a:pt x="5898" y="3590"/>
                      </a:lnTo>
                      <a:lnTo>
                        <a:pt x="5705" y="3398"/>
                      </a:lnTo>
                      <a:lnTo>
                        <a:pt x="5577" y="3206"/>
                      </a:lnTo>
                      <a:lnTo>
                        <a:pt x="5321" y="3077"/>
                      </a:lnTo>
                      <a:lnTo>
                        <a:pt x="5064" y="2949"/>
                      </a:lnTo>
                      <a:lnTo>
                        <a:pt x="4487" y="2821"/>
                      </a:lnTo>
                      <a:lnTo>
                        <a:pt x="3911" y="2821"/>
                      </a:lnTo>
                      <a:lnTo>
                        <a:pt x="2693" y="2885"/>
                      </a:lnTo>
                      <a:lnTo>
                        <a:pt x="2244" y="2821"/>
                      </a:lnTo>
                      <a:lnTo>
                        <a:pt x="1795" y="2757"/>
                      </a:lnTo>
                      <a:lnTo>
                        <a:pt x="1346" y="2565"/>
                      </a:lnTo>
                      <a:lnTo>
                        <a:pt x="1154" y="2436"/>
                      </a:lnTo>
                      <a:lnTo>
                        <a:pt x="1026" y="2244"/>
                      </a:lnTo>
                      <a:lnTo>
                        <a:pt x="898" y="1988"/>
                      </a:lnTo>
                      <a:lnTo>
                        <a:pt x="898" y="1731"/>
                      </a:lnTo>
                      <a:lnTo>
                        <a:pt x="962" y="1603"/>
                      </a:lnTo>
                      <a:lnTo>
                        <a:pt x="1026" y="1411"/>
                      </a:lnTo>
                      <a:lnTo>
                        <a:pt x="1154" y="1283"/>
                      </a:lnTo>
                      <a:lnTo>
                        <a:pt x="1346" y="1218"/>
                      </a:lnTo>
                      <a:lnTo>
                        <a:pt x="1859" y="1090"/>
                      </a:lnTo>
                      <a:lnTo>
                        <a:pt x="2372" y="962"/>
                      </a:lnTo>
                      <a:lnTo>
                        <a:pt x="5000" y="962"/>
                      </a:lnTo>
                      <a:lnTo>
                        <a:pt x="6218" y="1026"/>
                      </a:lnTo>
                      <a:lnTo>
                        <a:pt x="6731" y="1026"/>
                      </a:lnTo>
                      <a:lnTo>
                        <a:pt x="7244" y="1154"/>
                      </a:lnTo>
                      <a:lnTo>
                        <a:pt x="7693" y="1347"/>
                      </a:lnTo>
                      <a:lnTo>
                        <a:pt x="7885" y="1475"/>
                      </a:lnTo>
                      <a:lnTo>
                        <a:pt x="8077" y="1603"/>
                      </a:lnTo>
                      <a:lnTo>
                        <a:pt x="8398" y="2116"/>
                      </a:lnTo>
                      <a:lnTo>
                        <a:pt x="8654" y="2693"/>
                      </a:lnTo>
                      <a:lnTo>
                        <a:pt x="9103" y="3847"/>
                      </a:lnTo>
                      <a:lnTo>
                        <a:pt x="10257" y="6475"/>
                      </a:lnTo>
                      <a:lnTo>
                        <a:pt x="10321" y="6603"/>
                      </a:lnTo>
                      <a:lnTo>
                        <a:pt x="10449" y="6731"/>
                      </a:lnTo>
                      <a:lnTo>
                        <a:pt x="10641" y="6795"/>
                      </a:lnTo>
                      <a:lnTo>
                        <a:pt x="10834" y="6795"/>
                      </a:lnTo>
                      <a:lnTo>
                        <a:pt x="10962" y="6731"/>
                      </a:lnTo>
                      <a:lnTo>
                        <a:pt x="11090" y="6603"/>
                      </a:lnTo>
                      <a:lnTo>
                        <a:pt x="11154" y="6411"/>
                      </a:lnTo>
                      <a:lnTo>
                        <a:pt x="11154" y="6218"/>
                      </a:lnTo>
                      <a:lnTo>
                        <a:pt x="10064" y="3590"/>
                      </a:lnTo>
                      <a:lnTo>
                        <a:pt x="9552" y="2436"/>
                      </a:lnTo>
                      <a:lnTo>
                        <a:pt x="9295" y="1860"/>
                      </a:lnTo>
                      <a:lnTo>
                        <a:pt x="8975" y="1283"/>
                      </a:lnTo>
                      <a:lnTo>
                        <a:pt x="8782" y="1026"/>
                      </a:lnTo>
                      <a:lnTo>
                        <a:pt x="8590" y="834"/>
                      </a:lnTo>
                      <a:lnTo>
                        <a:pt x="8077" y="513"/>
                      </a:lnTo>
                      <a:lnTo>
                        <a:pt x="7500" y="257"/>
                      </a:lnTo>
                      <a:lnTo>
                        <a:pt x="6923" y="129"/>
                      </a:lnTo>
                      <a:lnTo>
                        <a:pt x="628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1" name="Google Shape;301;p17"/>
                <p:cNvSpPr/>
                <p:nvPr/>
              </p:nvSpPr>
              <p:spPr>
                <a:xfrm>
                  <a:off x="4520879" y="3378503"/>
                  <a:ext cx="84322" cy="107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60" h="5578" extrusionOk="0">
                      <a:moveTo>
                        <a:pt x="3847" y="0"/>
                      </a:moveTo>
                      <a:lnTo>
                        <a:pt x="3654" y="64"/>
                      </a:lnTo>
                      <a:lnTo>
                        <a:pt x="2949" y="449"/>
                      </a:lnTo>
                      <a:lnTo>
                        <a:pt x="2372" y="962"/>
                      </a:lnTo>
                      <a:lnTo>
                        <a:pt x="1796" y="1539"/>
                      </a:lnTo>
                      <a:lnTo>
                        <a:pt x="1283" y="2116"/>
                      </a:lnTo>
                      <a:lnTo>
                        <a:pt x="834" y="2757"/>
                      </a:lnTo>
                      <a:lnTo>
                        <a:pt x="513" y="3462"/>
                      </a:lnTo>
                      <a:lnTo>
                        <a:pt x="193" y="4231"/>
                      </a:lnTo>
                      <a:lnTo>
                        <a:pt x="1" y="5000"/>
                      </a:lnTo>
                      <a:lnTo>
                        <a:pt x="1" y="5193"/>
                      </a:lnTo>
                      <a:lnTo>
                        <a:pt x="65" y="5321"/>
                      </a:lnTo>
                      <a:lnTo>
                        <a:pt x="193" y="5449"/>
                      </a:lnTo>
                      <a:lnTo>
                        <a:pt x="385" y="5577"/>
                      </a:lnTo>
                      <a:lnTo>
                        <a:pt x="513" y="5577"/>
                      </a:lnTo>
                      <a:lnTo>
                        <a:pt x="706" y="5513"/>
                      </a:lnTo>
                      <a:lnTo>
                        <a:pt x="834" y="5385"/>
                      </a:lnTo>
                      <a:lnTo>
                        <a:pt x="962" y="5257"/>
                      </a:lnTo>
                      <a:lnTo>
                        <a:pt x="1090" y="4552"/>
                      </a:lnTo>
                      <a:lnTo>
                        <a:pt x="1347" y="3911"/>
                      </a:lnTo>
                      <a:lnTo>
                        <a:pt x="1667" y="3270"/>
                      </a:lnTo>
                      <a:lnTo>
                        <a:pt x="2052" y="2693"/>
                      </a:lnTo>
                      <a:lnTo>
                        <a:pt x="2501" y="2180"/>
                      </a:lnTo>
                      <a:lnTo>
                        <a:pt x="2949" y="1667"/>
                      </a:lnTo>
                      <a:lnTo>
                        <a:pt x="3526" y="1218"/>
                      </a:lnTo>
                      <a:lnTo>
                        <a:pt x="4103" y="898"/>
                      </a:lnTo>
                      <a:lnTo>
                        <a:pt x="4295" y="770"/>
                      </a:lnTo>
                      <a:lnTo>
                        <a:pt x="4360" y="577"/>
                      </a:lnTo>
                      <a:lnTo>
                        <a:pt x="4360" y="449"/>
                      </a:lnTo>
                      <a:lnTo>
                        <a:pt x="4295" y="257"/>
                      </a:lnTo>
                      <a:lnTo>
                        <a:pt x="4167" y="129"/>
                      </a:lnTo>
                      <a:lnTo>
                        <a:pt x="4039" y="64"/>
                      </a:lnTo>
                      <a:lnTo>
                        <a:pt x="3847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2" name="Google Shape;302;p17"/>
                <p:cNvSpPr/>
                <p:nvPr/>
              </p:nvSpPr>
              <p:spPr>
                <a:xfrm>
                  <a:off x="4585340" y="3378503"/>
                  <a:ext cx="69450" cy="4240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91" h="21924" extrusionOk="0">
                      <a:moveTo>
                        <a:pt x="1796" y="0"/>
                      </a:moveTo>
                      <a:lnTo>
                        <a:pt x="1539" y="64"/>
                      </a:lnTo>
                      <a:lnTo>
                        <a:pt x="1411" y="129"/>
                      </a:lnTo>
                      <a:lnTo>
                        <a:pt x="1347" y="321"/>
                      </a:lnTo>
                      <a:lnTo>
                        <a:pt x="1283" y="513"/>
                      </a:lnTo>
                      <a:lnTo>
                        <a:pt x="1347" y="641"/>
                      </a:lnTo>
                      <a:lnTo>
                        <a:pt x="1411" y="834"/>
                      </a:lnTo>
                      <a:lnTo>
                        <a:pt x="1539" y="898"/>
                      </a:lnTo>
                      <a:lnTo>
                        <a:pt x="1796" y="962"/>
                      </a:lnTo>
                      <a:lnTo>
                        <a:pt x="1988" y="962"/>
                      </a:lnTo>
                      <a:lnTo>
                        <a:pt x="2116" y="1026"/>
                      </a:lnTo>
                      <a:lnTo>
                        <a:pt x="2245" y="1218"/>
                      </a:lnTo>
                      <a:lnTo>
                        <a:pt x="2309" y="1411"/>
                      </a:lnTo>
                      <a:lnTo>
                        <a:pt x="2309" y="1859"/>
                      </a:lnTo>
                      <a:lnTo>
                        <a:pt x="2180" y="2244"/>
                      </a:lnTo>
                      <a:lnTo>
                        <a:pt x="1988" y="2693"/>
                      </a:lnTo>
                      <a:lnTo>
                        <a:pt x="1732" y="3141"/>
                      </a:lnTo>
                      <a:lnTo>
                        <a:pt x="1219" y="4103"/>
                      </a:lnTo>
                      <a:lnTo>
                        <a:pt x="706" y="5000"/>
                      </a:lnTo>
                      <a:lnTo>
                        <a:pt x="321" y="6026"/>
                      </a:lnTo>
                      <a:lnTo>
                        <a:pt x="65" y="7052"/>
                      </a:lnTo>
                      <a:lnTo>
                        <a:pt x="1" y="8077"/>
                      </a:lnTo>
                      <a:lnTo>
                        <a:pt x="1" y="9167"/>
                      </a:lnTo>
                      <a:lnTo>
                        <a:pt x="129" y="10257"/>
                      </a:lnTo>
                      <a:lnTo>
                        <a:pt x="321" y="11346"/>
                      </a:lnTo>
                      <a:lnTo>
                        <a:pt x="578" y="12372"/>
                      </a:lnTo>
                      <a:lnTo>
                        <a:pt x="1283" y="14487"/>
                      </a:lnTo>
                      <a:lnTo>
                        <a:pt x="1924" y="16603"/>
                      </a:lnTo>
                      <a:lnTo>
                        <a:pt x="2309" y="17757"/>
                      </a:lnTo>
                      <a:lnTo>
                        <a:pt x="2565" y="18975"/>
                      </a:lnTo>
                      <a:lnTo>
                        <a:pt x="2693" y="20193"/>
                      </a:lnTo>
                      <a:lnTo>
                        <a:pt x="2693" y="20834"/>
                      </a:lnTo>
                      <a:lnTo>
                        <a:pt x="2629" y="21475"/>
                      </a:lnTo>
                      <a:lnTo>
                        <a:pt x="2629" y="21667"/>
                      </a:lnTo>
                      <a:lnTo>
                        <a:pt x="2757" y="21795"/>
                      </a:lnTo>
                      <a:lnTo>
                        <a:pt x="2886" y="21923"/>
                      </a:lnTo>
                      <a:lnTo>
                        <a:pt x="3270" y="21923"/>
                      </a:lnTo>
                      <a:lnTo>
                        <a:pt x="3398" y="21795"/>
                      </a:lnTo>
                      <a:lnTo>
                        <a:pt x="3527" y="21667"/>
                      </a:lnTo>
                      <a:lnTo>
                        <a:pt x="3591" y="21475"/>
                      </a:lnTo>
                      <a:lnTo>
                        <a:pt x="3591" y="20898"/>
                      </a:lnTo>
                      <a:lnTo>
                        <a:pt x="3591" y="20257"/>
                      </a:lnTo>
                      <a:lnTo>
                        <a:pt x="3527" y="19103"/>
                      </a:lnTo>
                      <a:lnTo>
                        <a:pt x="3270" y="17949"/>
                      </a:lnTo>
                      <a:lnTo>
                        <a:pt x="3014" y="16795"/>
                      </a:lnTo>
                      <a:lnTo>
                        <a:pt x="2245" y="14552"/>
                      </a:lnTo>
                      <a:lnTo>
                        <a:pt x="1539" y="12244"/>
                      </a:lnTo>
                      <a:lnTo>
                        <a:pt x="1283" y="11154"/>
                      </a:lnTo>
                      <a:lnTo>
                        <a:pt x="1027" y="10064"/>
                      </a:lnTo>
                      <a:lnTo>
                        <a:pt x="898" y="8975"/>
                      </a:lnTo>
                      <a:lnTo>
                        <a:pt x="898" y="7885"/>
                      </a:lnTo>
                      <a:lnTo>
                        <a:pt x="962" y="7308"/>
                      </a:lnTo>
                      <a:lnTo>
                        <a:pt x="1091" y="6731"/>
                      </a:lnTo>
                      <a:lnTo>
                        <a:pt x="1219" y="6218"/>
                      </a:lnTo>
                      <a:lnTo>
                        <a:pt x="1411" y="5705"/>
                      </a:lnTo>
                      <a:lnTo>
                        <a:pt x="1924" y="4680"/>
                      </a:lnTo>
                      <a:lnTo>
                        <a:pt x="2501" y="3718"/>
                      </a:lnTo>
                      <a:lnTo>
                        <a:pt x="2821" y="3141"/>
                      </a:lnTo>
                      <a:lnTo>
                        <a:pt x="3078" y="2564"/>
                      </a:lnTo>
                      <a:lnTo>
                        <a:pt x="3270" y="1988"/>
                      </a:lnTo>
                      <a:lnTo>
                        <a:pt x="3270" y="1667"/>
                      </a:lnTo>
                      <a:lnTo>
                        <a:pt x="3270" y="1347"/>
                      </a:lnTo>
                      <a:lnTo>
                        <a:pt x="3206" y="1090"/>
                      </a:lnTo>
                      <a:lnTo>
                        <a:pt x="3078" y="834"/>
                      </a:lnTo>
                      <a:lnTo>
                        <a:pt x="2950" y="577"/>
                      </a:lnTo>
                      <a:lnTo>
                        <a:pt x="2757" y="385"/>
                      </a:lnTo>
                      <a:lnTo>
                        <a:pt x="2565" y="193"/>
                      </a:lnTo>
                      <a:lnTo>
                        <a:pt x="2309" y="64"/>
                      </a:lnTo>
                      <a:lnTo>
                        <a:pt x="2052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3" name="Google Shape;303;p17"/>
                <p:cNvSpPr/>
                <p:nvPr/>
              </p:nvSpPr>
              <p:spPr>
                <a:xfrm>
                  <a:off x="4318813" y="3475203"/>
                  <a:ext cx="163655" cy="681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62" h="3526" extrusionOk="0">
                      <a:moveTo>
                        <a:pt x="1603" y="0"/>
                      </a:moveTo>
                      <a:lnTo>
                        <a:pt x="1282" y="64"/>
                      </a:lnTo>
                      <a:lnTo>
                        <a:pt x="1026" y="193"/>
                      </a:lnTo>
                      <a:lnTo>
                        <a:pt x="769" y="321"/>
                      </a:lnTo>
                      <a:lnTo>
                        <a:pt x="513" y="513"/>
                      </a:lnTo>
                      <a:lnTo>
                        <a:pt x="321" y="770"/>
                      </a:lnTo>
                      <a:lnTo>
                        <a:pt x="192" y="1090"/>
                      </a:lnTo>
                      <a:lnTo>
                        <a:pt x="128" y="1411"/>
                      </a:lnTo>
                      <a:lnTo>
                        <a:pt x="64" y="1988"/>
                      </a:lnTo>
                      <a:lnTo>
                        <a:pt x="0" y="2308"/>
                      </a:lnTo>
                      <a:lnTo>
                        <a:pt x="64" y="2629"/>
                      </a:lnTo>
                      <a:lnTo>
                        <a:pt x="128" y="2949"/>
                      </a:lnTo>
                      <a:lnTo>
                        <a:pt x="256" y="3205"/>
                      </a:lnTo>
                      <a:lnTo>
                        <a:pt x="449" y="3398"/>
                      </a:lnTo>
                      <a:lnTo>
                        <a:pt x="705" y="3526"/>
                      </a:lnTo>
                      <a:lnTo>
                        <a:pt x="897" y="3526"/>
                      </a:lnTo>
                      <a:lnTo>
                        <a:pt x="1090" y="3462"/>
                      </a:lnTo>
                      <a:lnTo>
                        <a:pt x="1218" y="3334"/>
                      </a:lnTo>
                      <a:lnTo>
                        <a:pt x="1282" y="3141"/>
                      </a:lnTo>
                      <a:lnTo>
                        <a:pt x="1346" y="3013"/>
                      </a:lnTo>
                      <a:lnTo>
                        <a:pt x="1282" y="2821"/>
                      </a:lnTo>
                      <a:lnTo>
                        <a:pt x="1154" y="2693"/>
                      </a:lnTo>
                      <a:lnTo>
                        <a:pt x="1026" y="2607"/>
                      </a:lnTo>
                      <a:lnTo>
                        <a:pt x="1026" y="2607"/>
                      </a:lnTo>
                      <a:lnTo>
                        <a:pt x="1026" y="2564"/>
                      </a:lnTo>
                      <a:lnTo>
                        <a:pt x="962" y="2436"/>
                      </a:lnTo>
                      <a:lnTo>
                        <a:pt x="962" y="1988"/>
                      </a:lnTo>
                      <a:lnTo>
                        <a:pt x="1026" y="1603"/>
                      </a:lnTo>
                      <a:lnTo>
                        <a:pt x="1090" y="1347"/>
                      </a:lnTo>
                      <a:lnTo>
                        <a:pt x="1218" y="1218"/>
                      </a:lnTo>
                      <a:lnTo>
                        <a:pt x="1346" y="1026"/>
                      </a:lnTo>
                      <a:lnTo>
                        <a:pt x="1538" y="962"/>
                      </a:lnTo>
                      <a:lnTo>
                        <a:pt x="2500" y="962"/>
                      </a:lnTo>
                      <a:lnTo>
                        <a:pt x="3077" y="1026"/>
                      </a:lnTo>
                      <a:lnTo>
                        <a:pt x="4295" y="1218"/>
                      </a:lnTo>
                      <a:lnTo>
                        <a:pt x="5513" y="1475"/>
                      </a:lnTo>
                      <a:lnTo>
                        <a:pt x="6667" y="1731"/>
                      </a:lnTo>
                      <a:lnTo>
                        <a:pt x="7885" y="2052"/>
                      </a:lnTo>
                      <a:lnTo>
                        <a:pt x="8077" y="2052"/>
                      </a:lnTo>
                      <a:lnTo>
                        <a:pt x="8205" y="1988"/>
                      </a:lnTo>
                      <a:lnTo>
                        <a:pt x="8333" y="1859"/>
                      </a:lnTo>
                      <a:lnTo>
                        <a:pt x="8397" y="1731"/>
                      </a:lnTo>
                      <a:lnTo>
                        <a:pt x="8461" y="1539"/>
                      </a:lnTo>
                      <a:lnTo>
                        <a:pt x="8397" y="1347"/>
                      </a:lnTo>
                      <a:lnTo>
                        <a:pt x="8269" y="1218"/>
                      </a:lnTo>
                      <a:lnTo>
                        <a:pt x="8077" y="1154"/>
                      </a:lnTo>
                      <a:lnTo>
                        <a:pt x="6603" y="705"/>
                      </a:lnTo>
                      <a:lnTo>
                        <a:pt x="5000" y="385"/>
                      </a:lnTo>
                      <a:lnTo>
                        <a:pt x="3462" y="129"/>
                      </a:lnTo>
                      <a:lnTo>
                        <a:pt x="2692" y="64"/>
                      </a:lnTo>
                      <a:lnTo>
                        <a:pt x="192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4" name="Google Shape;304;p17"/>
                <p:cNvSpPr/>
                <p:nvPr/>
              </p:nvSpPr>
              <p:spPr>
                <a:xfrm>
                  <a:off x="4300208" y="3526029"/>
                  <a:ext cx="159942" cy="7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0" h="3719" extrusionOk="0">
                      <a:moveTo>
                        <a:pt x="1411" y="1"/>
                      </a:moveTo>
                      <a:lnTo>
                        <a:pt x="1154" y="65"/>
                      </a:lnTo>
                      <a:lnTo>
                        <a:pt x="898" y="193"/>
                      </a:lnTo>
                      <a:lnTo>
                        <a:pt x="642" y="321"/>
                      </a:lnTo>
                      <a:lnTo>
                        <a:pt x="449" y="513"/>
                      </a:lnTo>
                      <a:lnTo>
                        <a:pt x="257" y="770"/>
                      </a:lnTo>
                      <a:lnTo>
                        <a:pt x="129" y="1090"/>
                      </a:lnTo>
                      <a:lnTo>
                        <a:pt x="1" y="1347"/>
                      </a:lnTo>
                      <a:lnTo>
                        <a:pt x="1" y="1667"/>
                      </a:lnTo>
                      <a:lnTo>
                        <a:pt x="1" y="2308"/>
                      </a:lnTo>
                      <a:lnTo>
                        <a:pt x="193" y="2949"/>
                      </a:lnTo>
                      <a:lnTo>
                        <a:pt x="449" y="3526"/>
                      </a:lnTo>
                      <a:lnTo>
                        <a:pt x="577" y="3654"/>
                      </a:lnTo>
                      <a:lnTo>
                        <a:pt x="770" y="3718"/>
                      </a:lnTo>
                      <a:lnTo>
                        <a:pt x="898" y="3718"/>
                      </a:lnTo>
                      <a:lnTo>
                        <a:pt x="1090" y="3654"/>
                      </a:lnTo>
                      <a:lnTo>
                        <a:pt x="1218" y="3526"/>
                      </a:lnTo>
                      <a:lnTo>
                        <a:pt x="1283" y="3398"/>
                      </a:lnTo>
                      <a:lnTo>
                        <a:pt x="1347" y="3206"/>
                      </a:lnTo>
                      <a:lnTo>
                        <a:pt x="1283" y="3013"/>
                      </a:lnTo>
                      <a:lnTo>
                        <a:pt x="1026" y="2629"/>
                      </a:lnTo>
                      <a:lnTo>
                        <a:pt x="898" y="2180"/>
                      </a:lnTo>
                      <a:lnTo>
                        <a:pt x="898" y="1667"/>
                      </a:lnTo>
                      <a:lnTo>
                        <a:pt x="962" y="1411"/>
                      </a:lnTo>
                      <a:lnTo>
                        <a:pt x="1090" y="1218"/>
                      </a:lnTo>
                      <a:lnTo>
                        <a:pt x="1218" y="1090"/>
                      </a:lnTo>
                      <a:lnTo>
                        <a:pt x="1411" y="962"/>
                      </a:lnTo>
                      <a:lnTo>
                        <a:pt x="1667" y="898"/>
                      </a:lnTo>
                      <a:lnTo>
                        <a:pt x="1924" y="898"/>
                      </a:lnTo>
                      <a:lnTo>
                        <a:pt x="2436" y="962"/>
                      </a:lnTo>
                      <a:lnTo>
                        <a:pt x="2885" y="1026"/>
                      </a:lnTo>
                      <a:lnTo>
                        <a:pt x="5257" y="1411"/>
                      </a:lnTo>
                      <a:lnTo>
                        <a:pt x="7693" y="1860"/>
                      </a:lnTo>
                      <a:lnTo>
                        <a:pt x="7885" y="1860"/>
                      </a:lnTo>
                      <a:lnTo>
                        <a:pt x="8077" y="1795"/>
                      </a:lnTo>
                      <a:lnTo>
                        <a:pt x="8206" y="1667"/>
                      </a:lnTo>
                      <a:lnTo>
                        <a:pt x="8270" y="1539"/>
                      </a:lnTo>
                      <a:lnTo>
                        <a:pt x="8270" y="1347"/>
                      </a:lnTo>
                      <a:lnTo>
                        <a:pt x="8270" y="1218"/>
                      </a:lnTo>
                      <a:lnTo>
                        <a:pt x="8141" y="1090"/>
                      </a:lnTo>
                      <a:lnTo>
                        <a:pt x="7949" y="962"/>
                      </a:lnTo>
                      <a:lnTo>
                        <a:pt x="5000" y="385"/>
                      </a:lnTo>
                      <a:lnTo>
                        <a:pt x="3526" y="193"/>
                      </a:lnTo>
                      <a:lnTo>
                        <a:pt x="205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5" name="Google Shape;305;p17"/>
                <p:cNvSpPr/>
                <p:nvPr/>
              </p:nvSpPr>
              <p:spPr>
                <a:xfrm>
                  <a:off x="4295257" y="3578093"/>
                  <a:ext cx="145069" cy="1351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01" h="6988" extrusionOk="0">
                      <a:moveTo>
                        <a:pt x="1410" y="1"/>
                      </a:moveTo>
                      <a:lnTo>
                        <a:pt x="1026" y="129"/>
                      </a:lnTo>
                      <a:lnTo>
                        <a:pt x="705" y="321"/>
                      </a:lnTo>
                      <a:lnTo>
                        <a:pt x="385" y="578"/>
                      </a:lnTo>
                      <a:lnTo>
                        <a:pt x="192" y="898"/>
                      </a:lnTo>
                      <a:lnTo>
                        <a:pt x="64" y="1283"/>
                      </a:lnTo>
                      <a:lnTo>
                        <a:pt x="0" y="1667"/>
                      </a:lnTo>
                      <a:lnTo>
                        <a:pt x="0" y="2052"/>
                      </a:lnTo>
                      <a:lnTo>
                        <a:pt x="128" y="2885"/>
                      </a:lnTo>
                      <a:lnTo>
                        <a:pt x="321" y="3591"/>
                      </a:lnTo>
                      <a:lnTo>
                        <a:pt x="641" y="4424"/>
                      </a:lnTo>
                      <a:lnTo>
                        <a:pt x="1026" y="5257"/>
                      </a:lnTo>
                      <a:lnTo>
                        <a:pt x="1410" y="5898"/>
                      </a:lnTo>
                      <a:lnTo>
                        <a:pt x="1667" y="6219"/>
                      </a:lnTo>
                      <a:lnTo>
                        <a:pt x="1987" y="6539"/>
                      </a:lnTo>
                      <a:lnTo>
                        <a:pt x="2308" y="6732"/>
                      </a:lnTo>
                      <a:lnTo>
                        <a:pt x="2756" y="6924"/>
                      </a:lnTo>
                      <a:lnTo>
                        <a:pt x="3141" y="6988"/>
                      </a:lnTo>
                      <a:lnTo>
                        <a:pt x="3590" y="6924"/>
                      </a:lnTo>
                      <a:lnTo>
                        <a:pt x="3974" y="6732"/>
                      </a:lnTo>
                      <a:lnTo>
                        <a:pt x="4295" y="6411"/>
                      </a:lnTo>
                      <a:lnTo>
                        <a:pt x="4487" y="6026"/>
                      </a:lnTo>
                      <a:lnTo>
                        <a:pt x="4551" y="5834"/>
                      </a:lnTo>
                      <a:lnTo>
                        <a:pt x="4551" y="5578"/>
                      </a:lnTo>
                      <a:lnTo>
                        <a:pt x="4487" y="5385"/>
                      </a:lnTo>
                      <a:lnTo>
                        <a:pt x="4359" y="5257"/>
                      </a:lnTo>
                      <a:lnTo>
                        <a:pt x="4231" y="5193"/>
                      </a:lnTo>
                      <a:lnTo>
                        <a:pt x="4039" y="5129"/>
                      </a:lnTo>
                      <a:lnTo>
                        <a:pt x="3846" y="5193"/>
                      </a:lnTo>
                      <a:lnTo>
                        <a:pt x="3718" y="5257"/>
                      </a:lnTo>
                      <a:lnTo>
                        <a:pt x="3654" y="5385"/>
                      </a:lnTo>
                      <a:lnTo>
                        <a:pt x="3590" y="5578"/>
                      </a:lnTo>
                      <a:lnTo>
                        <a:pt x="3590" y="5770"/>
                      </a:lnTo>
                      <a:lnTo>
                        <a:pt x="3526" y="5898"/>
                      </a:lnTo>
                      <a:lnTo>
                        <a:pt x="3398" y="5962"/>
                      </a:lnTo>
                      <a:lnTo>
                        <a:pt x="3269" y="6026"/>
                      </a:lnTo>
                      <a:lnTo>
                        <a:pt x="3013" y="6026"/>
                      </a:lnTo>
                      <a:lnTo>
                        <a:pt x="2756" y="5898"/>
                      </a:lnTo>
                      <a:lnTo>
                        <a:pt x="2436" y="5706"/>
                      </a:lnTo>
                      <a:lnTo>
                        <a:pt x="2180" y="5385"/>
                      </a:lnTo>
                      <a:lnTo>
                        <a:pt x="1859" y="4744"/>
                      </a:lnTo>
                      <a:lnTo>
                        <a:pt x="1474" y="3975"/>
                      </a:lnTo>
                      <a:lnTo>
                        <a:pt x="1218" y="3270"/>
                      </a:lnTo>
                      <a:lnTo>
                        <a:pt x="1026" y="2501"/>
                      </a:lnTo>
                      <a:lnTo>
                        <a:pt x="962" y="2052"/>
                      </a:lnTo>
                      <a:lnTo>
                        <a:pt x="962" y="1667"/>
                      </a:lnTo>
                      <a:lnTo>
                        <a:pt x="1026" y="1411"/>
                      </a:lnTo>
                      <a:lnTo>
                        <a:pt x="1218" y="1155"/>
                      </a:lnTo>
                      <a:lnTo>
                        <a:pt x="1410" y="1026"/>
                      </a:lnTo>
                      <a:lnTo>
                        <a:pt x="1731" y="962"/>
                      </a:lnTo>
                      <a:lnTo>
                        <a:pt x="2500" y="962"/>
                      </a:lnTo>
                      <a:lnTo>
                        <a:pt x="3269" y="1091"/>
                      </a:lnTo>
                      <a:lnTo>
                        <a:pt x="5064" y="1347"/>
                      </a:lnTo>
                      <a:lnTo>
                        <a:pt x="6923" y="1732"/>
                      </a:lnTo>
                      <a:lnTo>
                        <a:pt x="7115" y="1667"/>
                      </a:lnTo>
                      <a:lnTo>
                        <a:pt x="7308" y="1603"/>
                      </a:lnTo>
                      <a:lnTo>
                        <a:pt x="7436" y="1475"/>
                      </a:lnTo>
                      <a:lnTo>
                        <a:pt x="7500" y="1347"/>
                      </a:lnTo>
                      <a:lnTo>
                        <a:pt x="7500" y="1155"/>
                      </a:lnTo>
                      <a:lnTo>
                        <a:pt x="7500" y="1026"/>
                      </a:lnTo>
                      <a:lnTo>
                        <a:pt x="7372" y="898"/>
                      </a:lnTo>
                      <a:lnTo>
                        <a:pt x="7180" y="770"/>
                      </a:lnTo>
                      <a:lnTo>
                        <a:pt x="5321" y="450"/>
                      </a:lnTo>
                      <a:lnTo>
                        <a:pt x="3462" y="193"/>
                      </a:lnTo>
                      <a:lnTo>
                        <a:pt x="2692" y="65"/>
                      </a:lnTo>
                      <a:lnTo>
                        <a:pt x="1859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6" name="Google Shape;306;p17"/>
                <p:cNvSpPr/>
                <p:nvPr/>
              </p:nvSpPr>
              <p:spPr>
                <a:xfrm>
                  <a:off x="4364669" y="3656207"/>
                  <a:ext cx="125246" cy="223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6" h="11539" extrusionOk="0">
                      <a:moveTo>
                        <a:pt x="385" y="0"/>
                      </a:moveTo>
                      <a:lnTo>
                        <a:pt x="193" y="64"/>
                      </a:lnTo>
                      <a:lnTo>
                        <a:pt x="65" y="193"/>
                      </a:lnTo>
                      <a:lnTo>
                        <a:pt x="1" y="385"/>
                      </a:lnTo>
                      <a:lnTo>
                        <a:pt x="1" y="577"/>
                      </a:lnTo>
                      <a:lnTo>
                        <a:pt x="514" y="3013"/>
                      </a:lnTo>
                      <a:lnTo>
                        <a:pt x="834" y="4231"/>
                      </a:lnTo>
                      <a:lnTo>
                        <a:pt x="1155" y="5513"/>
                      </a:lnTo>
                      <a:lnTo>
                        <a:pt x="1603" y="6667"/>
                      </a:lnTo>
                      <a:lnTo>
                        <a:pt x="2116" y="7821"/>
                      </a:lnTo>
                      <a:lnTo>
                        <a:pt x="2437" y="8398"/>
                      </a:lnTo>
                      <a:lnTo>
                        <a:pt x="2757" y="8910"/>
                      </a:lnTo>
                      <a:lnTo>
                        <a:pt x="3142" y="9423"/>
                      </a:lnTo>
                      <a:lnTo>
                        <a:pt x="3526" y="9872"/>
                      </a:lnTo>
                      <a:lnTo>
                        <a:pt x="4039" y="10385"/>
                      </a:lnTo>
                      <a:lnTo>
                        <a:pt x="4616" y="10834"/>
                      </a:lnTo>
                      <a:lnTo>
                        <a:pt x="5193" y="11218"/>
                      </a:lnTo>
                      <a:lnTo>
                        <a:pt x="5770" y="11539"/>
                      </a:lnTo>
                      <a:lnTo>
                        <a:pt x="6155" y="11539"/>
                      </a:lnTo>
                      <a:lnTo>
                        <a:pt x="6347" y="11475"/>
                      </a:lnTo>
                      <a:lnTo>
                        <a:pt x="6475" y="11346"/>
                      </a:lnTo>
                      <a:lnTo>
                        <a:pt x="6475" y="11154"/>
                      </a:lnTo>
                      <a:lnTo>
                        <a:pt x="6475" y="10962"/>
                      </a:lnTo>
                      <a:lnTo>
                        <a:pt x="6411" y="10834"/>
                      </a:lnTo>
                      <a:lnTo>
                        <a:pt x="6283" y="10705"/>
                      </a:lnTo>
                      <a:lnTo>
                        <a:pt x="5706" y="10449"/>
                      </a:lnTo>
                      <a:lnTo>
                        <a:pt x="5257" y="10128"/>
                      </a:lnTo>
                      <a:lnTo>
                        <a:pt x="4808" y="9744"/>
                      </a:lnTo>
                      <a:lnTo>
                        <a:pt x="4360" y="9359"/>
                      </a:lnTo>
                      <a:lnTo>
                        <a:pt x="3975" y="8910"/>
                      </a:lnTo>
                      <a:lnTo>
                        <a:pt x="3655" y="8462"/>
                      </a:lnTo>
                      <a:lnTo>
                        <a:pt x="3014" y="7500"/>
                      </a:lnTo>
                      <a:lnTo>
                        <a:pt x="2565" y="6410"/>
                      </a:lnTo>
                      <a:lnTo>
                        <a:pt x="2116" y="5321"/>
                      </a:lnTo>
                      <a:lnTo>
                        <a:pt x="1796" y="4231"/>
                      </a:lnTo>
                      <a:lnTo>
                        <a:pt x="1539" y="3077"/>
                      </a:lnTo>
                      <a:lnTo>
                        <a:pt x="898" y="321"/>
                      </a:lnTo>
                      <a:lnTo>
                        <a:pt x="834" y="128"/>
                      </a:lnTo>
                      <a:lnTo>
                        <a:pt x="70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7" name="Google Shape;307;p17"/>
                <p:cNvSpPr/>
                <p:nvPr/>
              </p:nvSpPr>
              <p:spPr>
                <a:xfrm>
                  <a:off x="4473766" y="3860767"/>
                  <a:ext cx="358312" cy="5355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27" h="27693" extrusionOk="0">
                      <a:moveTo>
                        <a:pt x="321" y="0"/>
                      </a:moveTo>
                      <a:lnTo>
                        <a:pt x="193" y="64"/>
                      </a:lnTo>
                      <a:lnTo>
                        <a:pt x="65" y="192"/>
                      </a:lnTo>
                      <a:lnTo>
                        <a:pt x="1" y="385"/>
                      </a:lnTo>
                      <a:lnTo>
                        <a:pt x="65" y="577"/>
                      </a:lnTo>
                      <a:lnTo>
                        <a:pt x="385" y="1410"/>
                      </a:lnTo>
                      <a:lnTo>
                        <a:pt x="770" y="2308"/>
                      </a:lnTo>
                      <a:lnTo>
                        <a:pt x="1667" y="3974"/>
                      </a:lnTo>
                      <a:lnTo>
                        <a:pt x="2949" y="6410"/>
                      </a:lnTo>
                      <a:lnTo>
                        <a:pt x="4360" y="8782"/>
                      </a:lnTo>
                      <a:lnTo>
                        <a:pt x="6283" y="11859"/>
                      </a:lnTo>
                      <a:lnTo>
                        <a:pt x="8206" y="14872"/>
                      </a:lnTo>
                      <a:lnTo>
                        <a:pt x="10257" y="17821"/>
                      </a:lnTo>
                      <a:lnTo>
                        <a:pt x="12372" y="20705"/>
                      </a:lnTo>
                      <a:lnTo>
                        <a:pt x="15001" y="24167"/>
                      </a:lnTo>
                      <a:lnTo>
                        <a:pt x="16347" y="25833"/>
                      </a:lnTo>
                      <a:lnTo>
                        <a:pt x="17757" y="27500"/>
                      </a:lnTo>
                      <a:lnTo>
                        <a:pt x="17885" y="27628"/>
                      </a:lnTo>
                      <a:lnTo>
                        <a:pt x="18078" y="27692"/>
                      </a:lnTo>
                      <a:lnTo>
                        <a:pt x="18206" y="27628"/>
                      </a:lnTo>
                      <a:lnTo>
                        <a:pt x="18398" y="27564"/>
                      </a:lnTo>
                      <a:lnTo>
                        <a:pt x="18462" y="27372"/>
                      </a:lnTo>
                      <a:lnTo>
                        <a:pt x="18526" y="27244"/>
                      </a:lnTo>
                      <a:lnTo>
                        <a:pt x="18526" y="27051"/>
                      </a:lnTo>
                      <a:lnTo>
                        <a:pt x="18398" y="26859"/>
                      </a:lnTo>
                      <a:lnTo>
                        <a:pt x="16026" y="23910"/>
                      </a:lnTo>
                      <a:lnTo>
                        <a:pt x="13654" y="20962"/>
                      </a:lnTo>
                      <a:lnTo>
                        <a:pt x="11475" y="17885"/>
                      </a:lnTo>
                      <a:lnTo>
                        <a:pt x="9296" y="14808"/>
                      </a:lnTo>
                      <a:lnTo>
                        <a:pt x="7565" y="12180"/>
                      </a:lnTo>
                      <a:lnTo>
                        <a:pt x="5898" y="9551"/>
                      </a:lnTo>
                      <a:lnTo>
                        <a:pt x="4296" y="6859"/>
                      </a:lnTo>
                      <a:lnTo>
                        <a:pt x="2757" y="4103"/>
                      </a:lnTo>
                      <a:lnTo>
                        <a:pt x="1667" y="1923"/>
                      </a:lnTo>
                      <a:lnTo>
                        <a:pt x="1219" y="1026"/>
                      </a:lnTo>
                      <a:lnTo>
                        <a:pt x="1091" y="705"/>
                      </a:lnTo>
                      <a:lnTo>
                        <a:pt x="962" y="321"/>
                      </a:lnTo>
                      <a:lnTo>
                        <a:pt x="834" y="128"/>
                      </a:lnTo>
                      <a:lnTo>
                        <a:pt x="70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8" name="Google Shape;308;p17"/>
                <p:cNvSpPr/>
                <p:nvPr/>
              </p:nvSpPr>
              <p:spPr>
                <a:xfrm>
                  <a:off x="4633690" y="3788861"/>
                  <a:ext cx="338469" cy="4661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01" h="24103" extrusionOk="0">
                      <a:moveTo>
                        <a:pt x="321" y="0"/>
                      </a:moveTo>
                      <a:lnTo>
                        <a:pt x="129" y="128"/>
                      </a:lnTo>
                      <a:lnTo>
                        <a:pt x="1" y="193"/>
                      </a:lnTo>
                      <a:lnTo>
                        <a:pt x="1" y="385"/>
                      </a:lnTo>
                      <a:lnTo>
                        <a:pt x="1" y="577"/>
                      </a:lnTo>
                      <a:lnTo>
                        <a:pt x="257" y="1090"/>
                      </a:lnTo>
                      <a:lnTo>
                        <a:pt x="514" y="1603"/>
                      </a:lnTo>
                      <a:lnTo>
                        <a:pt x="1603" y="3269"/>
                      </a:lnTo>
                      <a:lnTo>
                        <a:pt x="3270" y="5834"/>
                      </a:lnTo>
                      <a:lnTo>
                        <a:pt x="5001" y="8333"/>
                      </a:lnTo>
                      <a:lnTo>
                        <a:pt x="9296" y="14423"/>
                      </a:lnTo>
                      <a:lnTo>
                        <a:pt x="11283" y="17180"/>
                      </a:lnTo>
                      <a:lnTo>
                        <a:pt x="13398" y="20000"/>
                      </a:lnTo>
                      <a:lnTo>
                        <a:pt x="14873" y="21859"/>
                      </a:lnTo>
                      <a:lnTo>
                        <a:pt x="15642" y="22821"/>
                      </a:lnTo>
                      <a:lnTo>
                        <a:pt x="16411" y="23718"/>
                      </a:lnTo>
                      <a:lnTo>
                        <a:pt x="16667" y="23974"/>
                      </a:lnTo>
                      <a:lnTo>
                        <a:pt x="16860" y="24039"/>
                      </a:lnTo>
                      <a:lnTo>
                        <a:pt x="17052" y="24103"/>
                      </a:lnTo>
                      <a:lnTo>
                        <a:pt x="17180" y="24039"/>
                      </a:lnTo>
                      <a:lnTo>
                        <a:pt x="17308" y="23910"/>
                      </a:lnTo>
                      <a:lnTo>
                        <a:pt x="17437" y="23782"/>
                      </a:lnTo>
                      <a:lnTo>
                        <a:pt x="17501" y="23654"/>
                      </a:lnTo>
                      <a:lnTo>
                        <a:pt x="17437" y="23462"/>
                      </a:lnTo>
                      <a:lnTo>
                        <a:pt x="17308" y="23269"/>
                      </a:lnTo>
                      <a:lnTo>
                        <a:pt x="16603" y="22500"/>
                      </a:lnTo>
                      <a:lnTo>
                        <a:pt x="15898" y="21667"/>
                      </a:lnTo>
                      <a:lnTo>
                        <a:pt x="14552" y="20000"/>
                      </a:lnTo>
                      <a:lnTo>
                        <a:pt x="12565" y="17372"/>
                      </a:lnTo>
                      <a:lnTo>
                        <a:pt x="10642" y="14680"/>
                      </a:lnTo>
                      <a:lnTo>
                        <a:pt x="6347" y="8590"/>
                      </a:lnTo>
                      <a:lnTo>
                        <a:pt x="4552" y="6026"/>
                      </a:lnTo>
                      <a:lnTo>
                        <a:pt x="2821" y="3398"/>
                      </a:lnTo>
                      <a:lnTo>
                        <a:pt x="1860" y="1923"/>
                      </a:lnTo>
                      <a:lnTo>
                        <a:pt x="1347" y="1154"/>
                      </a:lnTo>
                      <a:lnTo>
                        <a:pt x="962" y="385"/>
                      </a:lnTo>
                      <a:lnTo>
                        <a:pt x="898" y="321"/>
                      </a:lnTo>
                      <a:lnTo>
                        <a:pt x="770" y="128"/>
                      </a:lnTo>
                      <a:lnTo>
                        <a:pt x="642" y="64"/>
                      </a:lnTo>
                      <a:lnTo>
                        <a:pt x="450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9" name="Google Shape;309;p17"/>
                <p:cNvSpPr/>
                <p:nvPr/>
              </p:nvSpPr>
              <p:spPr>
                <a:xfrm>
                  <a:off x="4488658" y="2974354"/>
                  <a:ext cx="94224" cy="1847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2" h="9552" extrusionOk="0">
                      <a:moveTo>
                        <a:pt x="3141" y="0"/>
                      </a:moveTo>
                      <a:lnTo>
                        <a:pt x="3013" y="64"/>
                      </a:lnTo>
                      <a:lnTo>
                        <a:pt x="2820" y="128"/>
                      </a:lnTo>
                      <a:lnTo>
                        <a:pt x="2692" y="256"/>
                      </a:lnTo>
                      <a:lnTo>
                        <a:pt x="2628" y="385"/>
                      </a:lnTo>
                      <a:lnTo>
                        <a:pt x="2628" y="577"/>
                      </a:lnTo>
                      <a:lnTo>
                        <a:pt x="2756" y="1154"/>
                      </a:lnTo>
                      <a:lnTo>
                        <a:pt x="2756" y="1731"/>
                      </a:lnTo>
                      <a:lnTo>
                        <a:pt x="2756" y="2308"/>
                      </a:lnTo>
                      <a:lnTo>
                        <a:pt x="2628" y="2885"/>
                      </a:lnTo>
                      <a:lnTo>
                        <a:pt x="2500" y="3462"/>
                      </a:lnTo>
                      <a:lnTo>
                        <a:pt x="2244" y="4039"/>
                      </a:lnTo>
                      <a:lnTo>
                        <a:pt x="1987" y="4551"/>
                      </a:lnTo>
                      <a:lnTo>
                        <a:pt x="1667" y="5000"/>
                      </a:lnTo>
                      <a:lnTo>
                        <a:pt x="1282" y="5449"/>
                      </a:lnTo>
                      <a:lnTo>
                        <a:pt x="897" y="5833"/>
                      </a:lnTo>
                      <a:lnTo>
                        <a:pt x="385" y="6282"/>
                      </a:lnTo>
                      <a:lnTo>
                        <a:pt x="192" y="6538"/>
                      </a:lnTo>
                      <a:lnTo>
                        <a:pt x="64" y="6795"/>
                      </a:lnTo>
                      <a:lnTo>
                        <a:pt x="0" y="7115"/>
                      </a:lnTo>
                      <a:lnTo>
                        <a:pt x="0" y="7436"/>
                      </a:lnTo>
                      <a:lnTo>
                        <a:pt x="128" y="7692"/>
                      </a:lnTo>
                      <a:lnTo>
                        <a:pt x="256" y="7949"/>
                      </a:lnTo>
                      <a:lnTo>
                        <a:pt x="513" y="8205"/>
                      </a:lnTo>
                      <a:lnTo>
                        <a:pt x="769" y="8397"/>
                      </a:lnTo>
                      <a:lnTo>
                        <a:pt x="1346" y="8718"/>
                      </a:lnTo>
                      <a:lnTo>
                        <a:pt x="2051" y="9103"/>
                      </a:lnTo>
                      <a:lnTo>
                        <a:pt x="2820" y="9295"/>
                      </a:lnTo>
                      <a:lnTo>
                        <a:pt x="3590" y="9487"/>
                      </a:lnTo>
                      <a:lnTo>
                        <a:pt x="4423" y="9551"/>
                      </a:lnTo>
                      <a:lnTo>
                        <a:pt x="4615" y="9487"/>
                      </a:lnTo>
                      <a:lnTo>
                        <a:pt x="4744" y="9423"/>
                      </a:lnTo>
                      <a:lnTo>
                        <a:pt x="4808" y="9295"/>
                      </a:lnTo>
                      <a:lnTo>
                        <a:pt x="4872" y="9103"/>
                      </a:lnTo>
                      <a:lnTo>
                        <a:pt x="4808" y="8910"/>
                      </a:lnTo>
                      <a:lnTo>
                        <a:pt x="4744" y="8782"/>
                      </a:lnTo>
                      <a:lnTo>
                        <a:pt x="4615" y="8654"/>
                      </a:lnTo>
                      <a:lnTo>
                        <a:pt x="4423" y="8590"/>
                      </a:lnTo>
                      <a:lnTo>
                        <a:pt x="3590" y="8526"/>
                      </a:lnTo>
                      <a:lnTo>
                        <a:pt x="2756" y="8333"/>
                      </a:lnTo>
                      <a:lnTo>
                        <a:pt x="1987" y="8013"/>
                      </a:lnTo>
                      <a:lnTo>
                        <a:pt x="1282" y="7628"/>
                      </a:lnTo>
                      <a:lnTo>
                        <a:pt x="1026" y="7436"/>
                      </a:lnTo>
                      <a:lnTo>
                        <a:pt x="962" y="7372"/>
                      </a:lnTo>
                      <a:lnTo>
                        <a:pt x="897" y="7244"/>
                      </a:lnTo>
                      <a:lnTo>
                        <a:pt x="962" y="7115"/>
                      </a:lnTo>
                      <a:lnTo>
                        <a:pt x="1026" y="6923"/>
                      </a:lnTo>
                      <a:lnTo>
                        <a:pt x="1282" y="6731"/>
                      </a:lnTo>
                      <a:lnTo>
                        <a:pt x="1795" y="6282"/>
                      </a:lnTo>
                      <a:lnTo>
                        <a:pt x="2308" y="5769"/>
                      </a:lnTo>
                      <a:lnTo>
                        <a:pt x="2692" y="5192"/>
                      </a:lnTo>
                      <a:lnTo>
                        <a:pt x="3077" y="4551"/>
                      </a:lnTo>
                      <a:lnTo>
                        <a:pt x="3333" y="3910"/>
                      </a:lnTo>
                      <a:lnTo>
                        <a:pt x="3526" y="3205"/>
                      </a:lnTo>
                      <a:lnTo>
                        <a:pt x="3654" y="2500"/>
                      </a:lnTo>
                      <a:lnTo>
                        <a:pt x="3718" y="1795"/>
                      </a:lnTo>
                      <a:lnTo>
                        <a:pt x="3654" y="1090"/>
                      </a:lnTo>
                      <a:lnTo>
                        <a:pt x="3526" y="385"/>
                      </a:lnTo>
                      <a:lnTo>
                        <a:pt x="3462" y="192"/>
                      </a:lnTo>
                      <a:lnTo>
                        <a:pt x="3333" y="64"/>
                      </a:lnTo>
                      <a:lnTo>
                        <a:pt x="3141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0" name="Google Shape;310;p17"/>
                <p:cNvSpPr/>
                <p:nvPr/>
              </p:nvSpPr>
              <p:spPr>
                <a:xfrm>
                  <a:off x="4579151" y="3214847"/>
                  <a:ext cx="141356" cy="421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09" h="2181" extrusionOk="0">
                      <a:moveTo>
                        <a:pt x="6859" y="1"/>
                      </a:moveTo>
                      <a:lnTo>
                        <a:pt x="5193" y="129"/>
                      </a:lnTo>
                      <a:lnTo>
                        <a:pt x="3526" y="386"/>
                      </a:lnTo>
                      <a:lnTo>
                        <a:pt x="1924" y="706"/>
                      </a:lnTo>
                      <a:lnTo>
                        <a:pt x="321" y="1219"/>
                      </a:lnTo>
                      <a:lnTo>
                        <a:pt x="129" y="1347"/>
                      </a:lnTo>
                      <a:lnTo>
                        <a:pt x="65" y="1475"/>
                      </a:lnTo>
                      <a:lnTo>
                        <a:pt x="0" y="1668"/>
                      </a:lnTo>
                      <a:lnTo>
                        <a:pt x="0" y="1796"/>
                      </a:lnTo>
                      <a:lnTo>
                        <a:pt x="65" y="1988"/>
                      </a:lnTo>
                      <a:lnTo>
                        <a:pt x="193" y="2116"/>
                      </a:lnTo>
                      <a:lnTo>
                        <a:pt x="385" y="2180"/>
                      </a:lnTo>
                      <a:lnTo>
                        <a:pt x="577" y="2116"/>
                      </a:lnTo>
                      <a:lnTo>
                        <a:pt x="2116" y="1668"/>
                      </a:lnTo>
                      <a:lnTo>
                        <a:pt x="3654" y="1283"/>
                      </a:lnTo>
                      <a:lnTo>
                        <a:pt x="5257" y="1027"/>
                      </a:lnTo>
                      <a:lnTo>
                        <a:pt x="6859" y="898"/>
                      </a:lnTo>
                      <a:lnTo>
                        <a:pt x="7052" y="834"/>
                      </a:lnTo>
                      <a:lnTo>
                        <a:pt x="7180" y="770"/>
                      </a:lnTo>
                      <a:lnTo>
                        <a:pt x="7244" y="578"/>
                      </a:lnTo>
                      <a:lnTo>
                        <a:pt x="7308" y="450"/>
                      </a:lnTo>
                      <a:lnTo>
                        <a:pt x="7244" y="257"/>
                      </a:lnTo>
                      <a:lnTo>
                        <a:pt x="7180" y="129"/>
                      </a:lnTo>
                      <a:lnTo>
                        <a:pt x="705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1" name="Google Shape;311;p17"/>
                <p:cNvSpPr/>
                <p:nvPr/>
              </p:nvSpPr>
              <p:spPr>
                <a:xfrm>
                  <a:off x="4704359" y="3642573"/>
                  <a:ext cx="219451" cy="2640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47" h="13654" extrusionOk="0">
                      <a:moveTo>
                        <a:pt x="10770" y="0"/>
                      </a:moveTo>
                      <a:lnTo>
                        <a:pt x="10578" y="64"/>
                      </a:lnTo>
                      <a:lnTo>
                        <a:pt x="10449" y="192"/>
                      </a:lnTo>
                      <a:lnTo>
                        <a:pt x="9616" y="1539"/>
                      </a:lnTo>
                      <a:lnTo>
                        <a:pt x="8655" y="2821"/>
                      </a:lnTo>
                      <a:lnTo>
                        <a:pt x="7757" y="4103"/>
                      </a:lnTo>
                      <a:lnTo>
                        <a:pt x="6731" y="5385"/>
                      </a:lnTo>
                      <a:lnTo>
                        <a:pt x="4744" y="7821"/>
                      </a:lnTo>
                      <a:lnTo>
                        <a:pt x="2565" y="10256"/>
                      </a:lnTo>
                      <a:lnTo>
                        <a:pt x="129" y="12821"/>
                      </a:lnTo>
                      <a:lnTo>
                        <a:pt x="1" y="13013"/>
                      </a:lnTo>
                      <a:lnTo>
                        <a:pt x="1" y="13205"/>
                      </a:lnTo>
                      <a:lnTo>
                        <a:pt x="65" y="13333"/>
                      </a:lnTo>
                      <a:lnTo>
                        <a:pt x="129" y="13526"/>
                      </a:lnTo>
                      <a:lnTo>
                        <a:pt x="257" y="13590"/>
                      </a:lnTo>
                      <a:lnTo>
                        <a:pt x="449" y="13654"/>
                      </a:lnTo>
                      <a:lnTo>
                        <a:pt x="642" y="13590"/>
                      </a:lnTo>
                      <a:lnTo>
                        <a:pt x="770" y="13526"/>
                      </a:lnTo>
                      <a:lnTo>
                        <a:pt x="3014" y="11154"/>
                      </a:lnTo>
                      <a:lnTo>
                        <a:pt x="5193" y="8718"/>
                      </a:lnTo>
                      <a:lnTo>
                        <a:pt x="7244" y="6282"/>
                      </a:lnTo>
                      <a:lnTo>
                        <a:pt x="8270" y="5000"/>
                      </a:lnTo>
                      <a:lnTo>
                        <a:pt x="9231" y="3718"/>
                      </a:lnTo>
                      <a:lnTo>
                        <a:pt x="10257" y="2180"/>
                      </a:lnTo>
                      <a:lnTo>
                        <a:pt x="11283" y="705"/>
                      </a:lnTo>
                      <a:lnTo>
                        <a:pt x="11347" y="513"/>
                      </a:lnTo>
                      <a:lnTo>
                        <a:pt x="11347" y="321"/>
                      </a:lnTo>
                      <a:lnTo>
                        <a:pt x="11219" y="192"/>
                      </a:lnTo>
                      <a:lnTo>
                        <a:pt x="11090" y="64"/>
                      </a:lnTo>
                      <a:lnTo>
                        <a:pt x="10962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2" name="Google Shape;312;p17"/>
                <p:cNvSpPr/>
                <p:nvPr/>
              </p:nvSpPr>
              <p:spPr>
                <a:xfrm>
                  <a:off x="4399384" y="3781415"/>
                  <a:ext cx="159942" cy="2616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0" h="13527" extrusionOk="0">
                      <a:moveTo>
                        <a:pt x="257" y="1"/>
                      </a:moveTo>
                      <a:lnTo>
                        <a:pt x="129" y="129"/>
                      </a:lnTo>
                      <a:lnTo>
                        <a:pt x="1" y="257"/>
                      </a:lnTo>
                      <a:lnTo>
                        <a:pt x="1" y="449"/>
                      </a:lnTo>
                      <a:lnTo>
                        <a:pt x="129" y="2372"/>
                      </a:lnTo>
                      <a:lnTo>
                        <a:pt x="385" y="4295"/>
                      </a:lnTo>
                      <a:lnTo>
                        <a:pt x="706" y="6219"/>
                      </a:lnTo>
                      <a:lnTo>
                        <a:pt x="1219" y="8142"/>
                      </a:lnTo>
                      <a:lnTo>
                        <a:pt x="1667" y="9808"/>
                      </a:lnTo>
                      <a:lnTo>
                        <a:pt x="1988" y="10642"/>
                      </a:lnTo>
                      <a:lnTo>
                        <a:pt x="2372" y="11475"/>
                      </a:lnTo>
                      <a:lnTo>
                        <a:pt x="2693" y="12116"/>
                      </a:lnTo>
                      <a:lnTo>
                        <a:pt x="3142" y="12629"/>
                      </a:lnTo>
                      <a:lnTo>
                        <a:pt x="3398" y="12885"/>
                      </a:lnTo>
                      <a:lnTo>
                        <a:pt x="3719" y="13142"/>
                      </a:lnTo>
                      <a:lnTo>
                        <a:pt x="3975" y="13270"/>
                      </a:lnTo>
                      <a:lnTo>
                        <a:pt x="4360" y="13462"/>
                      </a:lnTo>
                      <a:lnTo>
                        <a:pt x="4872" y="13526"/>
                      </a:lnTo>
                      <a:lnTo>
                        <a:pt x="5321" y="13526"/>
                      </a:lnTo>
                      <a:lnTo>
                        <a:pt x="5834" y="13462"/>
                      </a:lnTo>
                      <a:lnTo>
                        <a:pt x="6283" y="13334"/>
                      </a:lnTo>
                      <a:lnTo>
                        <a:pt x="6795" y="13077"/>
                      </a:lnTo>
                      <a:lnTo>
                        <a:pt x="7180" y="12885"/>
                      </a:lnTo>
                      <a:lnTo>
                        <a:pt x="8013" y="12308"/>
                      </a:lnTo>
                      <a:lnTo>
                        <a:pt x="8142" y="12180"/>
                      </a:lnTo>
                      <a:lnTo>
                        <a:pt x="8270" y="11988"/>
                      </a:lnTo>
                      <a:lnTo>
                        <a:pt x="8270" y="11795"/>
                      </a:lnTo>
                      <a:lnTo>
                        <a:pt x="8206" y="11667"/>
                      </a:lnTo>
                      <a:lnTo>
                        <a:pt x="8078" y="11539"/>
                      </a:lnTo>
                      <a:lnTo>
                        <a:pt x="7885" y="11411"/>
                      </a:lnTo>
                      <a:lnTo>
                        <a:pt x="7757" y="11411"/>
                      </a:lnTo>
                      <a:lnTo>
                        <a:pt x="7565" y="11475"/>
                      </a:lnTo>
                      <a:lnTo>
                        <a:pt x="6924" y="11924"/>
                      </a:lnTo>
                      <a:lnTo>
                        <a:pt x="6219" y="12308"/>
                      </a:lnTo>
                      <a:lnTo>
                        <a:pt x="5898" y="12501"/>
                      </a:lnTo>
                      <a:lnTo>
                        <a:pt x="5513" y="12565"/>
                      </a:lnTo>
                      <a:lnTo>
                        <a:pt x="5129" y="12629"/>
                      </a:lnTo>
                      <a:lnTo>
                        <a:pt x="4744" y="12565"/>
                      </a:lnTo>
                      <a:lnTo>
                        <a:pt x="4424" y="12436"/>
                      </a:lnTo>
                      <a:lnTo>
                        <a:pt x="4167" y="12308"/>
                      </a:lnTo>
                      <a:lnTo>
                        <a:pt x="3911" y="12116"/>
                      </a:lnTo>
                      <a:lnTo>
                        <a:pt x="3719" y="11924"/>
                      </a:lnTo>
                      <a:lnTo>
                        <a:pt x="3398" y="11411"/>
                      </a:lnTo>
                      <a:lnTo>
                        <a:pt x="3078" y="10834"/>
                      </a:lnTo>
                      <a:lnTo>
                        <a:pt x="2821" y="10129"/>
                      </a:lnTo>
                      <a:lnTo>
                        <a:pt x="2501" y="9360"/>
                      </a:lnTo>
                      <a:lnTo>
                        <a:pt x="2116" y="7821"/>
                      </a:lnTo>
                      <a:lnTo>
                        <a:pt x="1667" y="6090"/>
                      </a:lnTo>
                      <a:lnTo>
                        <a:pt x="1347" y="4424"/>
                      </a:lnTo>
                      <a:lnTo>
                        <a:pt x="1090" y="2436"/>
                      </a:lnTo>
                      <a:lnTo>
                        <a:pt x="898" y="449"/>
                      </a:lnTo>
                      <a:lnTo>
                        <a:pt x="898" y="257"/>
                      </a:lnTo>
                      <a:lnTo>
                        <a:pt x="770" y="129"/>
                      </a:lnTo>
                      <a:lnTo>
                        <a:pt x="578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" name="Google Shape;313;p17"/>
                <p:cNvSpPr/>
                <p:nvPr/>
              </p:nvSpPr>
              <p:spPr>
                <a:xfrm>
                  <a:off x="4023740" y="2462325"/>
                  <a:ext cx="728983" cy="923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93" h="47757" extrusionOk="0">
                      <a:moveTo>
                        <a:pt x="31218" y="1"/>
                      </a:moveTo>
                      <a:lnTo>
                        <a:pt x="30385" y="129"/>
                      </a:lnTo>
                      <a:lnTo>
                        <a:pt x="29488" y="257"/>
                      </a:lnTo>
                      <a:lnTo>
                        <a:pt x="28590" y="385"/>
                      </a:lnTo>
                      <a:lnTo>
                        <a:pt x="26859" y="834"/>
                      </a:lnTo>
                      <a:lnTo>
                        <a:pt x="25129" y="1347"/>
                      </a:lnTo>
                      <a:lnTo>
                        <a:pt x="23462" y="1988"/>
                      </a:lnTo>
                      <a:lnTo>
                        <a:pt x="21860" y="2693"/>
                      </a:lnTo>
                      <a:lnTo>
                        <a:pt x="20257" y="3398"/>
                      </a:lnTo>
                      <a:lnTo>
                        <a:pt x="17052" y="4873"/>
                      </a:lnTo>
                      <a:lnTo>
                        <a:pt x="15642" y="5578"/>
                      </a:lnTo>
                      <a:lnTo>
                        <a:pt x="14296" y="6347"/>
                      </a:lnTo>
                      <a:lnTo>
                        <a:pt x="12949" y="7180"/>
                      </a:lnTo>
                      <a:lnTo>
                        <a:pt x="11603" y="8078"/>
                      </a:lnTo>
                      <a:lnTo>
                        <a:pt x="10385" y="9103"/>
                      </a:lnTo>
                      <a:lnTo>
                        <a:pt x="9872" y="9616"/>
                      </a:lnTo>
                      <a:lnTo>
                        <a:pt x="9296" y="10193"/>
                      </a:lnTo>
                      <a:lnTo>
                        <a:pt x="8783" y="10770"/>
                      </a:lnTo>
                      <a:lnTo>
                        <a:pt x="8334" y="11411"/>
                      </a:lnTo>
                      <a:lnTo>
                        <a:pt x="7885" y="12052"/>
                      </a:lnTo>
                      <a:lnTo>
                        <a:pt x="7437" y="12757"/>
                      </a:lnTo>
                      <a:lnTo>
                        <a:pt x="7116" y="13462"/>
                      </a:lnTo>
                      <a:lnTo>
                        <a:pt x="6796" y="14167"/>
                      </a:lnTo>
                      <a:lnTo>
                        <a:pt x="6219" y="15642"/>
                      </a:lnTo>
                      <a:lnTo>
                        <a:pt x="5770" y="17180"/>
                      </a:lnTo>
                      <a:lnTo>
                        <a:pt x="5449" y="18719"/>
                      </a:lnTo>
                      <a:lnTo>
                        <a:pt x="5257" y="20257"/>
                      </a:lnTo>
                      <a:lnTo>
                        <a:pt x="5065" y="21860"/>
                      </a:lnTo>
                      <a:lnTo>
                        <a:pt x="5001" y="23398"/>
                      </a:lnTo>
                      <a:lnTo>
                        <a:pt x="4937" y="25001"/>
                      </a:lnTo>
                      <a:lnTo>
                        <a:pt x="4808" y="28142"/>
                      </a:lnTo>
                      <a:lnTo>
                        <a:pt x="4744" y="29680"/>
                      </a:lnTo>
                      <a:lnTo>
                        <a:pt x="4680" y="31283"/>
                      </a:lnTo>
                      <a:lnTo>
                        <a:pt x="4552" y="32757"/>
                      </a:lnTo>
                      <a:lnTo>
                        <a:pt x="4360" y="34231"/>
                      </a:lnTo>
                      <a:lnTo>
                        <a:pt x="4103" y="35642"/>
                      </a:lnTo>
                      <a:lnTo>
                        <a:pt x="3719" y="37116"/>
                      </a:lnTo>
                      <a:lnTo>
                        <a:pt x="3270" y="38526"/>
                      </a:lnTo>
                      <a:lnTo>
                        <a:pt x="2693" y="39872"/>
                      </a:lnTo>
                      <a:lnTo>
                        <a:pt x="2308" y="40513"/>
                      </a:lnTo>
                      <a:lnTo>
                        <a:pt x="1924" y="41154"/>
                      </a:lnTo>
                      <a:lnTo>
                        <a:pt x="1539" y="41795"/>
                      </a:lnTo>
                      <a:lnTo>
                        <a:pt x="1091" y="42372"/>
                      </a:lnTo>
                      <a:lnTo>
                        <a:pt x="642" y="42885"/>
                      </a:lnTo>
                      <a:lnTo>
                        <a:pt x="129" y="43398"/>
                      </a:lnTo>
                      <a:lnTo>
                        <a:pt x="1" y="43590"/>
                      </a:lnTo>
                      <a:lnTo>
                        <a:pt x="1" y="43847"/>
                      </a:lnTo>
                      <a:lnTo>
                        <a:pt x="65" y="44039"/>
                      </a:lnTo>
                      <a:lnTo>
                        <a:pt x="193" y="44167"/>
                      </a:lnTo>
                      <a:lnTo>
                        <a:pt x="1603" y="44808"/>
                      </a:lnTo>
                      <a:lnTo>
                        <a:pt x="2949" y="45449"/>
                      </a:lnTo>
                      <a:lnTo>
                        <a:pt x="4360" y="45962"/>
                      </a:lnTo>
                      <a:lnTo>
                        <a:pt x="5834" y="46411"/>
                      </a:lnTo>
                      <a:lnTo>
                        <a:pt x="7308" y="46795"/>
                      </a:lnTo>
                      <a:lnTo>
                        <a:pt x="8783" y="47116"/>
                      </a:lnTo>
                      <a:lnTo>
                        <a:pt x="10257" y="47372"/>
                      </a:lnTo>
                      <a:lnTo>
                        <a:pt x="11796" y="47565"/>
                      </a:lnTo>
                      <a:lnTo>
                        <a:pt x="13462" y="47693"/>
                      </a:lnTo>
                      <a:lnTo>
                        <a:pt x="15193" y="47757"/>
                      </a:lnTo>
                      <a:lnTo>
                        <a:pt x="15385" y="47693"/>
                      </a:lnTo>
                      <a:lnTo>
                        <a:pt x="15513" y="47629"/>
                      </a:lnTo>
                      <a:lnTo>
                        <a:pt x="15642" y="47436"/>
                      </a:lnTo>
                      <a:lnTo>
                        <a:pt x="15642" y="47244"/>
                      </a:lnTo>
                      <a:lnTo>
                        <a:pt x="15642" y="47116"/>
                      </a:lnTo>
                      <a:lnTo>
                        <a:pt x="15513" y="46924"/>
                      </a:lnTo>
                      <a:lnTo>
                        <a:pt x="15385" y="46860"/>
                      </a:lnTo>
                      <a:lnTo>
                        <a:pt x="15193" y="46795"/>
                      </a:lnTo>
                      <a:lnTo>
                        <a:pt x="13719" y="46795"/>
                      </a:lnTo>
                      <a:lnTo>
                        <a:pt x="12244" y="46667"/>
                      </a:lnTo>
                      <a:lnTo>
                        <a:pt x="10834" y="46539"/>
                      </a:lnTo>
                      <a:lnTo>
                        <a:pt x="9360" y="46283"/>
                      </a:lnTo>
                      <a:lnTo>
                        <a:pt x="7949" y="46026"/>
                      </a:lnTo>
                      <a:lnTo>
                        <a:pt x="6539" y="45642"/>
                      </a:lnTo>
                      <a:lnTo>
                        <a:pt x="5129" y="45193"/>
                      </a:lnTo>
                      <a:lnTo>
                        <a:pt x="3719" y="44744"/>
                      </a:lnTo>
                      <a:lnTo>
                        <a:pt x="2180" y="44103"/>
                      </a:lnTo>
                      <a:lnTo>
                        <a:pt x="1254" y="43620"/>
                      </a:lnTo>
                      <a:lnTo>
                        <a:pt x="1254" y="43620"/>
                      </a:lnTo>
                      <a:lnTo>
                        <a:pt x="1283" y="43590"/>
                      </a:lnTo>
                      <a:lnTo>
                        <a:pt x="1796" y="43013"/>
                      </a:lnTo>
                      <a:lnTo>
                        <a:pt x="2244" y="42437"/>
                      </a:lnTo>
                      <a:lnTo>
                        <a:pt x="2629" y="41795"/>
                      </a:lnTo>
                      <a:lnTo>
                        <a:pt x="3334" y="40578"/>
                      </a:lnTo>
                      <a:lnTo>
                        <a:pt x="3975" y="39231"/>
                      </a:lnTo>
                      <a:lnTo>
                        <a:pt x="4424" y="37821"/>
                      </a:lnTo>
                      <a:lnTo>
                        <a:pt x="4873" y="36411"/>
                      </a:lnTo>
                      <a:lnTo>
                        <a:pt x="5129" y="35001"/>
                      </a:lnTo>
                      <a:lnTo>
                        <a:pt x="5385" y="33526"/>
                      </a:lnTo>
                      <a:lnTo>
                        <a:pt x="5578" y="31988"/>
                      </a:lnTo>
                      <a:lnTo>
                        <a:pt x="5642" y="30449"/>
                      </a:lnTo>
                      <a:lnTo>
                        <a:pt x="5770" y="27373"/>
                      </a:lnTo>
                      <a:lnTo>
                        <a:pt x="5898" y="24296"/>
                      </a:lnTo>
                      <a:lnTo>
                        <a:pt x="5962" y="22757"/>
                      </a:lnTo>
                      <a:lnTo>
                        <a:pt x="6090" y="21219"/>
                      </a:lnTo>
                      <a:lnTo>
                        <a:pt x="6283" y="19680"/>
                      </a:lnTo>
                      <a:lnTo>
                        <a:pt x="6539" y="18142"/>
                      </a:lnTo>
                      <a:lnTo>
                        <a:pt x="6924" y="16603"/>
                      </a:lnTo>
                      <a:lnTo>
                        <a:pt x="7372" y="15129"/>
                      </a:lnTo>
                      <a:lnTo>
                        <a:pt x="7693" y="14424"/>
                      </a:lnTo>
                      <a:lnTo>
                        <a:pt x="8014" y="13719"/>
                      </a:lnTo>
                      <a:lnTo>
                        <a:pt x="8398" y="13078"/>
                      </a:lnTo>
                      <a:lnTo>
                        <a:pt x="8783" y="12437"/>
                      </a:lnTo>
                      <a:lnTo>
                        <a:pt x="9231" y="11796"/>
                      </a:lnTo>
                      <a:lnTo>
                        <a:pt x="9680" y="11219"/>
                      </a:lnTo>
                      <a:lnTo>
                        <a:pt x="10193" y="10642"/>
                      </a:lnTo>
                      <a:lnTo>
                        <a:pt x="10706" y="10065"/>
                      </a:lnTo>
                      <a:lnTo>
                        <a:pt x="11924" y="9039"/>
                      </a:lnTo>
                      <a:lnTo>
                        <a:pt x="13142" y="8142"/>
                      </a:lnTo>
                      <a:lnTo>
                        <a:pt x="14488" y="7309"/>
                      </a:lnTo>
                      <a:lnTo>
                        <a:pt x="15834" y="6539"/>
                      </a:lnTo>
                      <a:lnTo>
                        <a:pt x="17308" y="5770"/>
                      </a:lnTo>
                      <a:lnTo>
                        <a:pt x="18783" y="5065"/>
                      </a:lnTo>
                      <a:lnTo>
                        <a:pt x="21795" y="3719"/>
                      </a:lnTo>
                      <a:lnTo>
                        <a:pt x="23398" y="3014"/>
                      </a:lnTo>
                      <a:lnTo>
                        <a:pt x="25065" y="2373"/>
                      </a:lnTo>
                      <a:lnTo>
                        <a:pt x="26731" y="1796"/>
                      </a:lnTo>
                      <a:lnTo>
                        <a:pt x="28462" y="1347"/>
                      </a:lnTo>
                      <a:lnTo>
                        <a:pt x="29359" y="1219"/>
                      </a:lnTo>
                      <a:lnTo>
                        <a:pt x="30193" y="1091"/>
                      </a:lnTo>
                      <a:lnTo>
                        <a:pt x="31090" y="962"/>
                      </a:lnTo>
                      <a:lnTo>
                        <a:pt x="31988" y="898"/>
                      </a:lnTo>
                      <a:lnTo>
                        <a:pt x="32821" y="898"/>
                      </a:lnTo>
                      <a:lnTo>
                        <a:pt x="33718" y="962"/>
                      </a:lnTo>
                      <a:lnTo>
                        <a:pt x="34616" y="1091"/>
                      </a:lnTo>
                      <a:lnTo>
                        <a:pt x="35513" y="1219"/>
                      </a:lnTo>
                      <a:lnTo>
                        <a:pt x="36347" y="1475"/>
                      </a:lnTo>
                      <a:lnTo>
                        <a:pt x="37116" y="1732"/>
                      </a:lnTo>
                      <a:lnTo>
                        <a:pt x="37500" y="1732"/>
                      </a:lnTo>
                      <a:lnTo>
                        <a:pt x="37629" y="1603"/>
                      </a:lnTo>
                      <a:lnTo>
                        <a:pt x="37693" y="1411"/>
                      </a:lnTo>
                      <a:lnTo>
                        <a:pt x="37693" y="1283"/>
                      </a:lnTo>
                      <a:lnTo>
                        <a:pt x="37693" y="1091"/>
                      </a:lnTo>
                      <a:lnTo>
                        <a:pt x="37565" y="962"/>
                      </a:lnTo>
                      <a:lnTo>
                        <a:pt x="37372" y="834"/>
                      </a:lnTo>
                      <a:lnTo>
                        <a:pt x="36539" y="514"/>
                      </a:lnTo>
                      <a:lnTo>
                        <a:pt x="35641" y="321"/>
                      </a:lnTo>
                      <a:lnTo>
                        <a:pt x="34808" y="129"/>
                      </a:lnTo>
                      <a:lnTo>
                        <a:pt x="33911" y="65"/>
                      </a:lnTo>
                      <a:lnTo>
                        <a:pt x="3301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" name="Google Shape;314;p17"/>
                <p:cNvSpPr/>
                <p:nvPr/>
              </p:nvSpPr>
              <p:spPr>
                <a:xfrm>
                  <a:off x="4739075" y="2471009"/>
                  <a:ext cx="476073" cy="906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16" h="46860" extrusionOk="0">
                      <a:moveTo>
                        <a:pt x="2757" y="1"/>
                      </a:moveTo>
                      <a:lnTo>
                        <a:pt x="1539" y="65"/>
                      </a:lnTo>
                      <a:lnTo>
                        <a:pt x="321" y="257"/>
                      </a:lnTo>
                      <a:lnTo>
                        <a:pt x="129" y="321"/>
                      </a:lnTo>
                      <a:lnTo>
                        <a:pt x="1" y="449"/>
                      </a:lnTo>
                      <a:lnTo>
                        <a:pt x="1" y="642"/>
                      </a:lnTo>
                      <a:lnTo>
                        <a:pt x="1" y="834"/>
                      </a:lnTo>
                      <a:lnTo>
                        <a:pt x="65" y="962"/>
                      </a:lnTo>
                      <a:lnTo>
                        <a:pt x="193" y="1090"/>
                      </a:lnTo>
                      <a:lnTo>
                        <a:pt x="385" y="1154"/>
                      </a:lnTo>
                      <a:lnTo>
                        <a:pt x="578" y="1154"/>
                      </a:lnTo>
                      <a:lnTo>
                        <a:pt x="1603" y="1026"/>
                      </a:lnTo>
                      <a:lnTo>
                        <a:pt x="2693" y="962"/>
                      </a:lnTo>
                      <a:lnTo>
                        <a:pt x="3719" y="1026"/>
                      </a:lnTo>
                      <a:lnTo>
                        <a:pt x="4744" y="1219"/>
                      </a:lnTo>
                      <a:lnTo>
                        <a:pt x="5770" y="1475"/>
                      </a:lnTo>
                      <a:lnTo>
                        <a:pt x="6795" y="1860"/>
                      </a:lnTo>
                      <a:lnTo>
                        <a:pt x="7693" y="2308"/>
                      </a:lnTo>
                      <a:lnTo>
                        <a:pt x="8654" y="2885"/>
                      </a:lnTo>
                      <a:lnTo>
                        <a:pt x="9552" y="3526"/>
                      </a:lnTo>
                      <a:lnTo>
                        <a:pt x="10385" y="4231"/>
                      </a:lnTo>
                      <a:lnTo>
                        <a:pt x="11218" y="4936"/>
                      </a:lnTo>
                      <a:lnTo>
                        <a:pt x="11988" y="5770"/>
                      </a:lnTo>
                      <a:lnTo>
                        <a:pt x="12629" y="6667"/>
                      </a:lnTo>
                      <a:lnTo>
                        <a:pt x="13270" y="7565"/>
                      </a:lnTo>
                      <a:lnTo>
                        <a:pt x="13847" y="8462"/>
                      </a:lnTo>
                      <a:lnTo>
                        <a:pt x="14424" y="9488"/>
                      </a:lnTo>
                      <a:lnTo>
                        <a:pt x="14936" y="10577"/>
                      </a:lnTo>
                      <a:lnTo>
                        <a:pt x="15385" y="11667"/>
                      </a:lnTo>
                      <a:lnTo>
                        <a:pt x="15834" y="12821"/>
                      </a:lnTo>
                      <a:lnTo>
                        <a:pt x="16154" y="13975"/>
                      </a:lnTo>
                      <a:lnTo>
                        <a:pt x="16795" y="16347"/>
                      </a:lnTo>
                      <a:lnTo>
                        <a:pt x="17372" y="18718"/>
                      </a:lnTo>
                      <a:lnTo>
                        <a:pt x="18270" y="23526"/>
                      </a:lnTo>
                      <a:lnTo>
                        <a:pt x="18782" y="25898"/>
                      </a:lnTo>
                      <a:lnTo>
                        <a:pt x="19359" y="28270"/>
                      </a:lnTo>
                      <a:lnTo>
                        <a:pt x="19744" y="29552"/>
                      </a:lnTo>
                      <a:lnTo>
                        <a:pt x="20129" y="30834"/>
                      </a:lnTo>
                      <a:lnTo>
                        <a:pt x="20577" y="32052"/>
                      </a:lnTo>
                      <a:lnTo>
                        <a:pt x="21090" y="33270"/>
                      </a:lnTo>
                      <a:lnTo>
                        <a:pt x="21667" y="34488"/>
                      </a:lnTo>
                      <a:lnTo>
                        <a:pt x="22308" y="35641"/>
                      </a:lnTo>
                      <a:lnTo>
                        <a:pt x="23077" y="36731"/>
                      </a:lnTo>
                      <a:lnTo>
                        <a:pt x="23563" y="37420"/>
                      </a:lnTo>
                      <a:lnTo>
                        <a:pt x="23563" y="37420"/>
                      </a:lnTo>
                      <a:lnTo>
                        <a:pt x="22180" y="38590"/>
                      </a:lnTo>
                      <a:lnTo>
                        <a:pt x="20449" y="39872"/>
                      </a:lnTo>
                      <a:lnTo>
                        <a:pt x="18590" y="41090"/>
                      </a:lnTo>
                      <a:lnTo>
                        <a:pt x="16667" y="42116"/>
                      </a:lnTo>
                      <a:lnTo>
                        <a:pt x="14744" y="43077"/>
                      </a:lnTo>
                      <a:lnTo>
                        <a:pt x="12693" y="43911"/>
                      </a:lnTo>
                      <a:lnTo>
                        <a:pt x="10642" y="44616"/>
                      </a:lnTo>
                      <a:lnTo>
                        <a:pt x="8526" y="45129"/>
                      </a:lnTo>
                      <a:lnTo>
                        <a:pt x="7308" y="45385"/>
                      </a:lnTo>
                      <a:lnTo>
                        <a:pt x="6090" y="45641"/>
                      </a:lnTo>
                      <a:lnTo>
                        <a:pt x="4872" y="45770"/>
                      </a:lnTo>
                      <a:lnTo>
                        <a:pt x="3654" y="45898"/>
                      </a:lnTo>
                      <a:lnTo>
                        <a:pt x="3462" y="45962"/>
                      </a:lnTo>
                      <a:lnTo>
                        <a:pt x="3334" y="46090"/>
                      </a:lnTo>
                      <a:lnTo>
                        <a:pt x="3270" y="46282"/>
                      </a:lnTo>
                      <a:lnTo>
                        <a:pt x="3206" y="46411"/>
                      </a:lnTo>
                      <a:lnTo>
                        <a:pt x="3270" y="46603"/>
                      </a:lnTo>
                      <a:lnTo>
                        <a:pt x="3334" y="46731"/>
                      </a:lnTo>
                      <a:lnTo>
                        <a:pt x="3462" y="46859"/>
                      </a:lnTo>
                      <a:lnTo>
                        <a:pt x="3654" y="46859"/>
                      </a:lnTo>
                      <a:lnTo>
                        <a:pt x="5898" y="46603"/>
                      </a:lnTo>
                      <a:lnTo>
                        <a:pt x="8142" y="46218"/>
                      </a:lnTo>
                      <a:lnTo>
                        <a:pt x="10321" y="45641"/>
                      </a:lnTo>
                      <a:lnTo>
                        <a:pt x="12436" y="45000"/>
                      </a:lnTo>
                      <a:lnTo>
                        <a:pt x="14552" y="44167"/>
                      </a:lnTo>
                      <a:lnTo>
                        <a:pt x="16603" y="43270"/>
                      </a:lnTo>
                      <a:lnTo>
                        <a:pt x="18590" y="42180"/>
                      </a:lnTo>
                      <a:lnTo>
                        <a:pt x="20449" y="40962"/>
                      </a:lnTo>
                      <a:lnTo>
                        <a:pt x="21539" y="40257"/>
                      </a:lnTo>
                      <a:lnTo>
                        <a:pt x="22564" y="39488"/>
                      </a:lnTo>
                      <a:lnTo>
                        <a:pt x="23526" y="38654"/>
                      </a:lnTo>
                      <a:lnTo>
                        <a:pt x="24488" y="37821"/>
                      </a:lnTo>
                      <a:lnTo>
                        <a:pt x="24616" y="37693"/>
                      </a:lnTo>
                      <a:lnTo>
                        <a:pt x="24616" y="37500"/>
                      </a:lnTo>
                      <a:lnTo>
                        <a:pt x="24616" y="37308"/>
                      </a:lnTo>
                      <a:lnTo>
                        <a:pt x="24488" y="37180"/>
                      </a:lnTo>
                      <a:lnTo>
                        <a:pt x="23782" y="36154"/>
                      </a:lnTo>
                      <a:lnTo>
                        <a:pt x="23141" y="35129"/>
                      </a:lnTo>
                      <a:lnTo>
                        <a:pt x="22500" y="34103"/>
                      </a:lnTo>
                      <a:lnTo>
                        <a:pt x="21988" y="33013"/>
                      </a:lnTo>
                      <a:lnTo>
                        <a:pt x="21539" y="31923"/>
                      </a:lnTo>
                      <a:lnTo>
                        <a:pt x="21090" y="30770"/>
                      </a:lnTo>
                      <a:lnTo>
                        <a:pt x="20706" y="29616"/>
                      </a:lnTo>
                      <a:lnTo>
                        <a:pt x="20385" y="28462"/>
                      </a:lnTo>
                      <a:lnTo>
                        <a:pt x="19744" y="26090"/>
                      </a:lnTo>
                      <a:lnTo>
                        <a:pt x="19231" y="23718"/>
                      </a:lnTo>
                      <a:lnTo>
                        <a:pt x="18334" y="18911"/>
                      </a:lnTo>
                      <a:lnTo>
                        <a:pt x="17821" y="16475"/>
                      </a:lnTo>
                      <a:lnTo>
                        <a:pt x="17180" y="14039"/>
                      </a:lnTo>
                      <a:lnTo>
                        <a:pt x="16795" y="12885"/>
                      </a:lnTo>
                      <a:lnTo>
                        <a:pt x="16411" y="11667"/>
                      </a:lnTo>
                      <a:lnTo>
                        <a:pt x="15898" y="10513"/>
                      </a:lnTo>
                      <a:lnTo>
                        <a:pt x="15385" y="9360"/>
                      </a:lnTo>
                      <a:lnTo>
                        <a:pt x="14872" y="8334"/>
                      </a:lnTo>
                      <a:lnTo>
                        <a:pt x="14295" y="7372"/>
                      </a:lnTo>
                      <a:lnTo>
                        <a:pt x="13654" y="6411"/>
                      </a:lnTo>
                      <a:lnTo>
                        <a:pt x="12949" y="5513"/>
                      </a:lnTo>
                      <a:lnTo>
                        <a:pt x="12180" y="4616"/>
                      </a:lnTo>
                      <a:lnTo>
                        <a:pt x="11411" y="3847"/>
                      </a:lnTo>
                      <a:lnTo>
                        <a:pt x="10513" y="3077"/>
                      </a:lnTo>
                      <a:lnTo>
                        <a:pt x="9616" y="2372"/>
                      </a:lnTo>
                      <a:lnTo>
                        <a:pt x="8590" y="1731"/>
                      </a:lnTo>
                      <a:lnTo>
                        <a:pt x="7501" y="1154"/>
                      </a:lnTo>
                      <a:lnTo>
                        <a:pt x="6347" y="706"/>
                      </a:lnTo>
                      <a:lnTo>
                        <a:pt x="5193" y="385"/>
                      </a:lnTo>
                      <a:lnTo>
                        <a:pt x="3975" y="129"/>
                      </a:lnTo>
                      <a:lnTo>
                        <a:pt x="2757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5" name="Google Shape;315;p17"/>
                <p:cNvSpPr/>
                <p:nvPr/>
              </p:nvSpPr>
              <p:spPr>
                <a:xfrm>
                  <a:off x="4267968" y="2736316"/>
                  <a:ext cx="666998" cy="260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88" h="13462" extrusionOk="0">
                      <a:moveTo>
                        <a:pt x="30321" y="0"/>
                      </a:moveTo>
                      <a:lnTo>
                        <a:pt x="30129" y="65"/>
                      </a:lnTo>
                      <a:lnTo>
                        <a:pt x="30065" y="193"/>
                      </a:lnTo>
                      <a:lnTo>
                        <a:pt x="30001" y="321"/>
                      </a:lnTo>
                      <a:lnTo>
                        <a:pt x="28485" y="4751"/>
                      </a:lnTo>
                      <a:lnTo>
                        <a:pt x="28485" y="4751"/>
                      </a:lnTo>
                      <a:lnTo>
                        <a:pt x="27565" y="4488"/>
                      </a:lnTo>
                      <a:lnTo>
                        <a:pt x="26219" y="4103"/>
                      </a:lnTo>
                      <a:lnTo>
                        <a:pt x="24808" y="3782"/>
                      </a:lnTo>
                      <a:lnTo>
                        <a:pt x="23398" y="3526"/>
                      </a:lnTo>
                      <a:lnTo>
                        <a:pt x="21988" y="3334"/>
                      </a:lnTo>
                      <a:lnTo>
                        <a:pt x="20578" y="3141"/>
                      </a:lnTo>
                      <a:lnTo>
                        <a:pt x="19167" y="3013"/>
                      </a:lnTo>
                      <a:lnTo>
                        <a:pt x="17757" y="2949"/>
                      </a:lnTo>
                      <a:lnTo>
                        <a:pt x="16347" y="2885"/>
                      </a:lnTo>
                      <a:lnTo>
                        <a:pt x="14937" y="2949"/>
                      </a:lnTo>
                      <a:lnTo>
                        <a:pt x="13462" y="3013"/>
                      </a:lnTo>
                      <a:lnTo>
                        <a:pt x="12052" y="3077"/>
                      </a:lnTo>
                      <a:lnTo>
                        <a:pt x="10642" y="3270"/>
                      </a:lnTo>
                      <a:lnTo>
                        <a:pt x="9232" y="3462"/>
                      </a:lnTo>
                      <a:lnTo>
                        <a:pt x="7821" y="3718"/>
                      </a:lnTo>
                      <a:lnTo>
                        <a:pt x="6475" y="4039"/>
                      </a:lnTo>
                      <a:lnTo>
                        <a:pt x="4873" y="4424"/>
                      </a:lnTo>
                      <a:lnTo>
                        <a:pt x="3334" y="4872"/>
                      </a:lnTo>
                      <a:lnTo>
                        <a:pt x="1860" y="5385"/>
                      </a:lnTo>
                      <a:lnTo>
                        <a:pt x="321" y="6026"/>
                      </a:lnTo>
                      <a:lnTo>
                        <a:pt x="193" y="6090"/>
                      </a:lnTo>
                      <a:lnTo>
                        <a:pt x="65" y="6218"/>
                      </a:lnTo>
                      <a:lnTo>
                        <a:pt x="1" y="6411"/>
                      </a:lnTo>
                      <a:lnTo>
                        <a:pt x="1" y="6603"/>
                      </a:lnTo>
                      <a:lnTo>
                        <a:pt x="129" y="6731"/>
                      </a:lnTo>
                      <a:lnTo>
                        <a:pt x="257" y="6859"/>
                      </a:lnTo>
                      <a:lnTo>
                        <a:pt x="450" y="6923"/>
                      </a:lnTo>
                      <a:lnTo>
                        <a:pt x="578" y="6923"/>
                      </a:lnTo>
                      <a:lnTo>
                        <a:pt x="1924" y="6411"/>
                      </a:lnTo>
                      <a:lnTo>
                        <a:pt x="3206" y="5962"/>
                      </a:lnTo>
                      <a:lnTo>
                        <a:pt x="4552" y="5513"/>
                      </a:lnTo>
                      <a:lnTo>
                        <a:pt x="5898" y="5129"/>
                      </a:lnTo>
                      <a:lnTo>
                        <a:pt x="7244" y="4808"/>
                      </a:lnTo>
                      <a:lnTo>
                        <a:pt x="8591" y="4552"/>
                      </a:lnTo>
                      <a:lnTo>
                        <a:pt x="10001" y="4295"/>
                      </a:lnTo>
                      <a:lnTo>
                        <a:pt x="11347" y="4103"/>
                      </a:lnTo>
                      <a:lnTo>
                        <a:pt x="12757" y="3975"/>
                      </a:lnTo>
                      <a:lnTo>
                        <a:pt x="14167" y="3911"/>
                      </a:lnTo>
                      <a:lnTo>
                        <a:pt x="15578" y="3847"/>
                      </a:lnTo>
                      <a:lnTo>
                        <a:pt x="16924" y="3847"/>
                      </a:lnTo>
                      <a:lnTo>
                        <a:pt x="18334" y="3911"/>
                      </a:lnTo>
                      <a:lnTo>
                        <a:pt x="19744" y="3975"/>
                      </a:lnTo>
                      <a:lnTo>
                        <a:pt x="21090" y="4167"/>
                      </a:lnTo>
                      <a:lnTo>
                        <a:pt x="22501" y="4359"/>
                      </a:lnTo>
                      <a:lnTo>
                        <a:pt x="24039" y="4616"/>
                      </a:lnTo>
                      <a:lnTo>
                        <a:pt x="25642" y="4936"/>
                      </a:lnTo>
                      <a:lnTo>
                        <a:pt x="27180" y="5321"/>
                      </a:lnTo>
                      <a:lnTo>
                        <a:pt x="28654" y="5770"/>
                      </a:lnTo>
                      <a:lnTo>
                        <a:pt x="28847" y="5834"/>
                      </a:lnTo>
                      <a:lnTo>
                        <a:pt x="29039" y="5770"/>
                      </a:lnTo>
                      <a:lnTo>
                        <a:pt x="29167" y="5641"/>
                      </a:lnTo>
                      <a:lnTo>
                        <a:pt x="29231" y="5449"/>
                      </a:lnTo>
                      <a:lnTo>
                        <a:pt x="30410" y="2003"/>
                      </a:lnTo>
                      <a:lnTo>
                        <a:pt x="33590" y="13077"/>
                      </a:lnTo>
                      <a:lnTo>
                        <a:pt x="33654" y="13270"/>
                      </a:lnTo>
                      <a:lnTo>
                        <a:pt x="33847" y="13398"/>
                      </a:lnTo>
                      <a:lnTo>
                        <a:pt x="33975" y="13462"/>
                      </a:lnTo>
                      <a:lnTo>
                        <a:pt x="34167" y="13398"/>
                      </a:lnTo>
                      <a:lnTo>
                        <a:pt x="34295" y="13334"/>
                      </a:lnTo>
                      <a:lnTo>
                        <a:pt x="34424" y="13206"/>
                      </a:lnTo>
                      <a:lnTo>
                        <a:pt x="34488" y="13077"/>
                      </a:lnTo>
                      <a:lnTo>
                        <a:pt x="34488" y="12821"/>
                      </a:lnTo>
                      <a:lnTo>
                        <a:pt x="30898" y="321"/>
                      </a:lnTo>
                      <a:lnTo>
                        <a:pt x="30834" y="129"/>
                      </a:lnTo>
                      <a:lnTo>
                        <a:pt x="30706" y="65"/>
                      </a:lnTo>
                      <a:lnTo>
                        <a:pt x="30577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4B0462C-6DC0-EF41-4FCA-321492AA3BAF}"/>
              </a:ext>
            </a:extLst>
          </p:cNvPr>
          <p:cNvGrpSpPr/>
          <p:nvPr/>
        </p:nvGrpSpPr>
        <p:grpSpPr>
          <a:xfrm>
            <a:off x="1032698" y="437074"/>
            <a:ext cx="2699045" cy="3081733"/>
            <a:chOff x="1032698" y="437074"/>
            <a:chExt cx="2699045" cy="3081733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232F542-F359-0591-8A22-6D5E77CAC577}"/>
                </a:ext>
              </a:extLst>
            </p:cNvPr>
            <p:cNvSpPr/>
            <p:nvPr/>
          </p:nvSpPr>
          <p:spPr>
            <a:xfrm>
              <a:off x="1436914" y="3028950"/>
              <a:ext cx="1224643" cy="489857"/>
            </a:xfrm>
            <a:custGeom>
              <a:avLst/>
              <a:gdLst>
                <a:gd name="connsiteX0" fmla="*/ 89807 w 1224643"/>
                <a:gd name="connsiteY0" fmla="*/ 0 h 489857"/>
                <a:gd name="connsiteX1" fmla="*/ 0 w 1224643"/>
                <a:gd name="connsiteY1" fmla="*/ 489857 h 489857"/>
                <a:gd name="connsiteX2" fmla="*/ 1224643 w 1224643"/>
                <a:gd name="connsiteY2" fmla="*/ 465364 h 489857"/>
                <a:gd name="connsiteX3" fmla="*/ 1110343 w 1224643"/>
                <a:gd name="connsiteY3" fmla="*/ 122464 h 489857"/>
                <a:gd name="connsiteX4" fmla="*/ 1167493 w 1224643"/>
                <a:gd name="connsiteY4" fmla="*/ 8164 h 489857"/>
                <a:gd name="connsiteX5" fmla="*/ 685800 w 1224643"/>
                <a:gd name="connsiteY5" fmla="*/ 89807 h 489857"/>
                <a:gd name="connsiteX6" fmla="*/ 89807 w 1224643"/>
                <a:gd name="connsiteY6" fmla="*/ 0 h 489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4643" h="489857">
                  <a:moveTo>
                    <a:pt x="89807" y="0"/>
                  </a:moveTo>
                  <a:lnTo>
                    <a:pt x="0" y="489857"/>
                  </a:lnTo>
                  <a:lnTo>
                    <a:pt x="1224643" y="465364"/>
                  </a:lnTo>
                  <a:lnTo>
                    <a:pt x="1110343" y="122464"/>
                  </a:lnTo>
                  <a:lnTo>
                    <a:pt x="1167493" y="8164"/>
                  </a:lnTo>
                  <a:lnTo>
                    <a:pt x="685800" y="89807"/>
                  </a:lnTo>
                  <a:lnTo>
                    <a:pt x="89807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F970E51-DCD5-7451-FB25-8DFCAFBA767D}"/>
                </a:ext>
              </a:extLst>
            </p:cNvPr>
            <p:cNvGrpSpPr/>
            <p:nvPr/>
          </p:nvGrpSpPr>
          <p:grpSpPr>
            <a:xfrm>
              <a:off x="1032698" y="437074"/>
              <a:ext cx="2699045" cy="3040349"/>
              <a:chOff x="1032698" y="437074"/>
              <a:chExt cx="2699045" cy="3040349"/>
            </a:xfrm>
          </p:grpSpPr>
          <p:sp>
            <p:nvSpPr>
              <p:cNvPr id="3" name="Google Shape;547;p19">
                <a:extLst>
                  <a:ext uri="{FF2B5EF4-FFF2-40B4-BE49-F238E27FC236}">
                    <a16:creationId xmlns:a16="http://schemas.microsoft.com/office/drawing/2014/main" id="{6842226F-7F6B-7DC0-ABA5-F14B25CDD6F6}"/>
                  </a:ext>
                </a:extLst>
              </p:cNvPr>
              <p:cNvSpPr txBox="1"/>
              <p:nvPr/>
            </p:nvSpPr>
            <p:spPr>
              <a:xfrm>
                <a:off x="1409605" y="437074"/>
                <a:ext cx="1043478" cy="5385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HK" sz="2000" dirty="0">
                    <a:solidFill>
                      <a:schemeClr val="dk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BiauKai"/>
                    <a:sym typeface="BiauKai"/>
                  </a:rPr>
                  <a:t> </a:t>
                </a:r>
                <a:endParaRPr sz="27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endParaRPr>
              </a:p>
            </p:txBody>
          </p:sp>
          <p:grpSp>
            <p:nvGrpSpPr>
              <p:cNvPr id="321" name="Google Shape;321;p18"/>
              <p:cNvGrpSpPr/>
              <p:nvPr/>
            </p:nvGrpSpPr>
            <p:grpSpPr>
              <a:xfrm>
                <a:off x="1032698" y="475145"/>
                <a:ext cx="2699045" cy="3002278"/>
                <a:chOff x="5745825" y="1063875"/>
                <a:chExt cx="2204202" cy="2451840"/>
              </a:xfrm>
            </p:grpSpPr>
            <p:sp>
              <p:nvSpPr>
                <p:cNvPr id="322" name="Google Shape;322;p18"/>
                <p:cNvSpPr/>
                <p:nvPr/>
              </p:nvSpPr>
              <p:spPr>
                <a:xfrm>
                  <a:off x="5752039" y="1860511"/>
                  <a:ext cx="1580974" cy="1364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554" h="40173" extrusionOk="0">
                      <a:moveTo>
                        <a:pt x="26255" y="0"/>
                      </a:moveTo>
                      <a:lnTo>
                        <a:pt x="26194" y="2249"/>
                      </a:lnTo>
                      <a:lnTo>
                        <a:pt x="23216" y="4802"/>
                      </a:lnTo>
                      <a:lnTo>
                        <a:pt x="19630" y="2431"/>
                      </a:lnTo>
                      <a:lnTo>
                        <a:pt x="19387" y="243"/>
                      </a:lnTo>
                      <a:lnTo>
                        <a:pt x="19023" y="487"/>
                      </a:lnTo>
                      <a:lnTo>
                        <a:pt x="18233" y="1459"/>
                      </a:lnTo>
                      <a:lnTo>
                        <a:pt x="7415" y="7415"/>
                      </a:lnTo>
                      <a:lnTo>
                        <a:pt x="6625" y="8023"/>
                      </a:lnTo>
                      <a:lnTo>
                        <a:pt x="0" y="22061"/>
                      </a:lnTo>
                      <a:lnTo>
                        <a:pt x="2492" y="22912"/>
                      </a:lnTo>
                      <a:lnTo>
                        <a:pt x="8387" y="25100"/>
                      </a:lnTo>
                      <a:lnTo>
                        <a:pt x="13796" y="15741"/>
                      </a:lnTo>
                      <a:lnTo>
                        <a:pt x="19752" y="19023"/>
                      </a:lnTo>
                      <a:lnTo>
                        <a:pt x="25282" y="22061"/>
                      </a:lnTo>
                      <a:lnTo>
                        <a:pt x="25890" y="23034"/>
                      </a:lnTo>
                      <a:lnTo>
                        <a:pt x="23520" y="28078"/>
                      </a:lnTo>
                      <a:lnTo>
                        <a:pt x="23945" y="28321"/>
                      </a:lnTo>
                      <a:lnTo>
                        <a:pt x="23945" y="29050"/>
                      </a:lnTo>
                      <a:lnTo>
                        <a:pt x="22973" y="29780"/>
                      </a:lnTo>
                      <a:lnTo>
                        <a:pt x="22973" y="30631"/>
                      </a:lnTo>
                      <a:lnTo>
                        <a:pt x="22183" y="31238"/>
                      </a:lnTo>
                      <a:lnTo>
                        <a:pt x="22061" y="31907"/>
                      </a:lnTo>
                      <a:lnTo>
                        <a:pt x="21028" y="32575"/>
                      </a:lnTo>
                      <a:lnTo>
                        <a:pt x="20967" y="33244"/>
                      </a:lnTo>
                      <a:lnTo>
                        <a:pt x="19874" y="33912"/>
                      </a:lnTo>
                      <a:lnTo>
                        <a:pt x="15498" y="33305"/>
                      </a:lnTo>
                      <a:lnTo>
                        <a:pt x="10879" y="31725"/>
                      </a:lnTo>
                      <a:lnTo>
                        <a:pt x="11608" y="38410"/>
                      </a:lnTo>
                      <a:lnTo>
                        <a:pt x="13553" y="38957"/>
                      </a:lnTo>
                      <a:lnTo>
                        <a:pt x="23155" y="40172"/>
                      </a:lnTo>
                      <a:lnTo>
                        <a:pt x="26316" y="40111"/>
                      </a:lnTo>
                      <a:lnTo>
                        <a:pt x="34702" y="38653"/>
                      </a:lnTo>
                      <a:lnTo>
                        <a:pt x="36951" y="37802"/>
                      </a:lnTo>
                      <a:lnTo>
                        <a:pt x="37194" y="23945"/>
                      </a:lnTo>
                      <a:lnTo>
                        <a:pt x="38470" y="25343"/>
                      </a:lnTo>
                      <a:lnTo>
                        <a:pt x="44001" y="21514"/>
                      </a:lnTo>
                      <a:lnTo>
                        <a:pt x="46553" y="18780"/>
                      </a:lnTo>
                      <a:lnTo>
                        <a:pt x="39200" y="5956"/>
                      </a:lnTo>
                      <a:lnTo>
                        <a:pt x="27470" y="851"/>
                      </a:lnTo>
                      <a:lnTo>
                        <a:pt x="26802" y="304"/>
                      </a:lnTo>
                      <a:lnTo>
                        <a:pt x="26255" y="0"/>
                      </a:lnTo>
                      <a:close/>
                    </a:path>
                  </a:pathLst>
                </a:custGeom>
                <a:solidFill>
                  <a:srgbClr val="B6D7A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3" name="Google Shape;323;p18"/>
                <p:cNvSpPr/>
                <p:nvPr/>
              </p:nvSpPr>
              <p:spPr>
                <a:xfrm>
                  <a:off x="6175133" y="1171184"/>
                  <a:ext cx="158933" cy="3364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9907" extrusionOk="0">
                      <a:moveTo>
                        <a:pt x="4497" y="1"/>
                      </a:moveTo>
                      <a:lnTo>
                        <a:pt x="3282" y="61"/>
                      </a:lnTo>
                      <a:lnTo>
                        <a:pt x="2613" y="122"/>
                      </a:lnTo>
                      <a:lnTo>
                        <a:pt x="2006" y="244"/>
                      </a:lnTo>
                      <a:lnTo>
                        <a:pt x="1459" y="487"/>
                      </a:lnTo>
                      <a:lnTo>
                        <a:pt x="912" y="791"/>
                      </a:lnTo>
                      <a:lnTo>
                        <a:pt x="669" y="973"/>
                      </a:lnTo>
                      <a:lnTo>
                        <a:pt x="486" y="1216"/>
                      </a:lnTo>
                      <a:lnTo>
                        <a:pt x="304" y="1459"/>
                      </a:lnTo>
                      <a:lnTo>
                        <a:pt x="182" y="1763"/>
                      </a:lnTo>
                      <a:lnTo>
                        <a:pt x="0" y="2371"/>
                      </a:lnTo>
                      <a:lnTo>
                        <a:pt x="0" y="2979"/>
                      </a:lnTo>
                      <a:lnTo>
                        <a:pt x="0" y="3586"/>
                      </a:lnTo>
                      <a:lnTo>
                        <a:pt x="61" y="4255"/>
                      </a:lnTo>
                      <a:lnTo>
                        <a:pt x="182" y="4923"/>
                      </a:lnTo>
                      <a:lnTo>
                        <a:pt x="304" y="5592"/>
                      </a:lnTo>
                      <a:lnTo>
                        <a:pt x="729" y="6929"/>
                      </a:lnTo>
                      <a:lnTo>
                        <a:pt x="1276" y="8388"/>
                      </a:lnTo>
                      <a:lnTo>
                        <a:pt x="1884" y="9846"/>
                      </a:lnTo>
                      <a:lnTo>
                        <a:pt x="1945" y="9907"/>
                      </a:lnTo>
                      <a:lnTo>
                        <a:pt x="2066" y="9907"/>
                      </a:lnTo>
                      <a:lnTo>
                        <a:pt x="2188" y="9785"/>
                      </a:lnTo>
                      <a:lnTo>
                        <a:pt x="2188" y="9664"/>
                      </a:lnTo>
                      <a:lnTo>
                        <a:pt x="1519" y="8144"/>
                      </a:lnTo>
                      <a:lnTo>
                        <a:pt x="972" y="6625"/>
                      </a:lnTo>
                      <a:lnTo>
                        <a:pt x="790" y="5896"/>
                      </a:lnTo>
                      <a:lnTo>
                        <a:pt x="608" y="5106"/>
                      </a:lnTo>
                      <a:lnTo>
                        <a:pt x="425" y="4316"/>
                      </a:lnTo>
                      <a:lnTo>
                        <a:pt x="365" y="3526"/>
                      </a:lnTo>
                      <a:lnTo>
                        <a:pt x="365" y="2796"/>
                      </a:lnTo>
                      <a:lnTo>
                        <a:pt x="425" y="2432"/>
                      </a:lnTo>
                      <a:lnTo>
                        <a:pt x="486" y="2067"/>
                      </a:lnTo>
                      <a:lnTo>
                        <a:pt x="608" y="1763"/>
                      </a:lnTo>
                      <a:lnTo>
                        <a:pt x="790" y="1459"/>
                      </a:lnTo>
                      <a:lnTo>
                        <a:pt x="1033" y="1155"/>
                      </a:lnTo>
                      <a:lnTo>
                        <a:pt x="1337" y="912"/>
                      </a:lnTo>
                      <a:lnTo>
                        <a:pt x="1702" y="730"/>
                      </a:lnTo>
                      <a:lnTo>
                        <a:pt x="2066" y="608"/>
                      </a:lnTo>
                      <a:lnTo>
                        <a:pt x="2492" y="487"/>
                      </a:lnTo>
                      <a:lnTo>
                        <a:pt x="2856" y="426"/>
                      </a:lnTo>
                      <a:lnTo>
                        <a:pt x="3707" y="365"/>
                      </a:lnTo>
                      <a:lnTo>
                        <a:pt x="4497" y="365"/>
                      </a:lnTo>
                      <a:lnTo>
                        <a:pt x="4619" y="305"/>
                      </a:lnTo>
                      <a:lnTo>
                        <a:pt x="4680" y="183"/>
                      </a:lnTo>
                      <a:lnTo>
                        <a:pt x="4619" y="61"/>
                      </a:lnTo>
                      <a:lnTo>
                        <a:pt x="4497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4" name="Google Shape;324;p18"/>
                <p:cNvSpPr/>
                <p:nvPr/>
              </p:nvSpPr>
              <p:spPr>
                <a:xfrm>
                  <a:off x="6323702" y="1063875"/>
                  <a:ext cx="524274" cy="4478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38" h="13189" extrusionOk="0">
                      <a:moveTo>
                        <a:pt x="6382" y="0"/>
                      </a:moveTo>
                      <a:lnTo>
                        <a:pt x="6017" y="61"/>
                      </a:lnTo>
                      <a:lnTo>
                        <a:pt x="5227" y="244"/>
                      </a:lnTo>
                      <a:lnTo>
                        <a:pt x="4377" y="547"/>
                      </a:lnTo>
                      <a:lnTo>
                        <a:pt x="3586" y="851"/>
                      </a:lnTo>
                      <a:lnTo>
                        <a:pt x="2857" y="1216"/>
                      </a:lnTo>
                      <a:lnTo>
                        <a:pt x="2128" y="1641"/>
                      </a:lnTo>
                      <a:lnTo>
                        <a:pt x="1399" y="2067"/>
                      </a:lnTo>
                      <a:lnTo>
                        <a:pt x="730" y="2553"/>
                      </a:lnTo>
                      <a:lnTo>
                        <a:pt x="62" y="3100"/>
                      </a:lnTo>
                      <a:lnTo>
                        <a:pt x="1" y="3221"/>
                      </a:lnTo>
                      <a:lnTo>
                        <a:pt x="62" y="3343"/>
                      </a:lnTo>
                      <a:lnTo>
                        <a:pt x="183" y="3404"/>
                      </a:lnTo>
                      <a:lnTo>
                        <a:pt x="305" y="3343"/>
                      </a:lnTo>
                      <a:lnTo>
                        <a:pt x="1459" y="2492"/>
                      </a:lnTo>
                      <a:lnTo>
                        <a:pt x="2675" y="1763"/>
                      </a:lnTo>
                      <a:lnTo>
                        <a:pt x="3951" y="1094"/>
                      </a:lnTo>
                      <a:lnTo>
                        <a:pt x="5288" y="608"/>
                      </a:lnTo>
                      <a:lnTo>
                        <a:pt x="5714" y="487"/>
                      </a:lnTo>
                      <a:lnTo>
                        <a:pt x="6078" y="426"/>
                      </a:lnTo>
                      <a:lnTo>
                        <a:pt x="6504" y="365"/>
                      </a:lnTo>
                      <a:lnTo>
                        <a:pt x="6868" y="426"/>
                      </a:lnTo>
                      <a:lnTo>
                        <a:pt x="7233" y="487"/>
                      </a:lnTo>
                      <a:lnTo>
                        <a:pt x="7537" y="608"/>
                      </a:lnTo>
                      <a:lnTo>
                        <a:pt x="8084" y="973"/>
                      </a:lnTo>
                      <a:lnTo>
                        <a:pt x="9117" y="1763"/>
                      </a:lnTo>
                      <a:lnTo>
                        <a:pt x="9664" y="2188"/>
                      </a:lnTo>
                      <a:lnTo>
                        <a:pt x="10211" y="2553"/>
                      </a:lnTo>
                      <a:lnTo>
                        <a:pt x="10758" y="2918"/>
                      </a:lnTo>
                      <a:lnTo>
                        <a:pt x="11366" y="3221"/>
                      </a:lnTo>
                      <a:lnTo>
                        <a:pt x="12642" y="3829"/>
                      </a:lnTo>
                      <a:lnTo>
                        <a:pt x="13857" y="4255"/>
                      </a:lnTo>
                      <a:lnTo>
                        <a:pt x="14404" y="4498"/>
                      </a:lnTo>
                      <a:lnTo>
                        <a:pt x="14647" y="4680"/>
                      </a:lnTo>
                      <a:lnTo>
                        <a:pt x="14891" y="4862"/>
                      </a:lnTo>
                      <a:lnTo>
                        <a:pt x="15012" y="5105"/>
                      </a:lnTo>
                      <a:lnTo>
                        <a:pt x="15012" y="5409"/>
                      </a:lnTo>
                      <a:lnTo>
                        <a:pt x="15073" y="5652"/>
                      </a:lnTo>
                      <a:lnTo>
                        <a:pt x="15012" y="5956"/>
                      </a:lnTo>
                      <a:lnTo>
                        <a:pt x="14891" y="6503"/>
                      </a:lnTo>
                      <a:lnTo>
                        <a:pt x="14769" y="6989"/>
                      </a:lnTo>
                      <a:lnTo>
                        <a:pt x="14344" y="8873"/>
                      </a:lnTo>
                      <a:lnTo>
                        <a:pt x="13797" y="10940"/>
                      </a:lnTo>
                      <a:lnTo>
                        <a:pt x="13250" y="12945"/>
                      </a:lnTo>
                      <a:lnTo>
                        <a:pt x="13250" y="13128"/>
                      </a:lnTo>
                      <a:lnTo>
                        <a:pt x="13371" y="13188"/>
                      </a:lnTo>
                      <a:lnTo>
                        <a:pt x="13493" y="13188"/>
                      </a:lnTo>
                      <a:lnTo>
                        <a:pt x="13614" y="13067"/>
                      </a:lnTo>
                      <a:lnTo>
                        <a:pt x="14161" y="11122"/>
                      </a:lnTo>
                      <a:lnTo>
                        <a:pt x="14587" y="9177"/>
                      </a:lnTo>
                      <a:lnTo>
                        <a:pt x="15134" y="7111"/>
                      </a:lnTo>
                      <a:lnTo>
                        <a:pt x="15377" y="6139"/>
                      </a:lnTo>
                      <a:lnTo>
                        <a:pt x="15437" y="5592"/>
                      </a:lnTo>
                      <a:lnTo>
                        <a:pt x="15377" y="5105"/>
                      </a:lnTo>
                      <a:lnTo>
                        <a:pt x="15255" y="4802"/>
                      </a:lnTo>
                      <a:lnTo>
                        <a:pt x="15073" y="4558"/>
                      </a:lnTo>
                      <a:lnTo>
                        <a:pt x="14891" y="4376"/>
                      </a:lnTo>
                      <a:lnTo>
                        <a:pt x="14647" y="4194"/>
                      </a:lnTo>
                      <a:lnTo>
                        <a:pt x="14161" y="3951"/>
                      </a:lnTo>
                      <a:lnTo>
                        <a:pt x="13614" y="3768"/>
                      </a:lnTo>
                      <a:lnTo>
                        <a:pt x="12885" y="3525"/>
                      </a:lnTo>
                      <a:lnTo>
                        <a:pt x="12156" y="3221"/>
                      </a:lnTo>
                      <a:lnTo>
                        <a:pt x="11487" y="2918"/>
                      </a:lnTo>
                      <a:lnTo>
                        <a:pt x="10819" y="2492"/>
                      </a:lnTo>
                      <a:lnTo>
                        <a:pt x="10211" y="2128"/>
                      </a:lnTo>
                      <a:lnTo>
                        <a:pt x="9603" y="1702"/>
                      </a:lnTo>
                      <a:lnTo>
                        <a:pt x="8509" y="790"/>
                      </a:lnTo>
                      <a:lnTo>
                        <a:pt x="7962" y="426"/>
                      </a:lnTo>
                      <a:lnTo>
                        <a:pt x="7355" y="183"/>
                      </a:lnTo>
                      <a:lnTo>
                        <a:pt x="7051" y="61"/>
                      </a:lnTo>
                      <a:lnTo>
                        <a:pt x="668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5" name="Google Shape;325;p18"/>
                <p:cNvSpPr/>
                <p:nvPr/>
              </p:nvSpPr>
              <p:spPr>
                <a:xfrm>
                  <a:off x="6364996" y="1272313"/>
                  <a:ext cx="377703" cy="2992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22" h="8813" extrusionOk="0">
                      <a:moveTo>
                        <a:pt x="183" y="1"/>
                      </a:moveTo>
                      <a:lnTo>
                        <a:pt x="61" y="61"/>
                      </a:lnTo>
                      <a:lnTo>
                        <a:pt x="0" y="183"/>
                      </a:lnTo>
                      <a:lnTo>
                        <a:pt x="61" y="305"/>
                      </a:lnTo>
                      <a:lnTo>
                        <a:pt x="973" y="1034"/>
                      </a:lnTo>
                      <a:lnTo>
                        <a:pt x="1884" y="1702"/>
                      </a:lnTo>
                      <a:lnTo>
                        <a:pt x="2917" y="2249"/>
                      </a:lnTo>
                      <a:lnTo>
                        <a:pt x="3951" y="2735"/>
                      </a:lnTo>
                      <a:lnTo>
                        <a:pt x="5045" y="3039"/>
                      </a:lnTo>
                      <a:lnTo>
                        <a:pt x="6199" y="3282"/>
                      </a:lnTo>
                      <a:lnTo>
                        <a:pt x="7354" y="3465"/>
                      </a:lnTo>
                      <a:lnTo>
                        <a:pt x="8569" y="3465"/>
                      </a:lnTo>
                      <a:lnTo>
                        <a:pt x="8630" y="3343"/>
                      </a:lnTo>
                      <a:lnTo>
                        <a:pt x="8691" y="3282"/>
                      </a:lnTo>
                      <a:lnTo>
                        <a:pt x="8630" y="3161"/>
                      </a:lnTo>
                      <a:lnTo>
                        <a:pt x="7508" y="1746"/>
                      </a:lnTo>
                      <a:lnTo>
                        <a:pt x="7508" y="1746"/>
                      </a:lnTo>
                      <a:lnTo>
                        <a:pt x="8205" y="1824"/>
                      </a:lnTo>
                      <a:lnTo>
                        <a:pt x="8813" y="1945"/>
                      </a:lnTo>
                      <a:lnTo>
                        <a:pt x="9420" y="2128"/>
                      </a:lnTo>
                      <a:lnTo>
                        <a:pt x="9907" y="2432"/>
                      </a:lnTo>
                      <a:lnTo>
                        <a:pt x="10150" y="2553"/>
                      </a:lnTo>
                      <a:lnTo>
                        <a:pt x="10332" y="2796"/>
                      </a:lnTo>
                      <a:lnTo>
                        <a:pt x="10514" y="2979"/>
                      </a:lnTo>
                      <a:lnTo>
                        <a:pt x="10636" y="3222"/>
                      </a:lnTo>
                      <a:lnTo>
                        <a:pt x="10697" y="3526"/>
                      </a:lnTo>
                      <a:lnTo>
                        <a:pt x="10757" y="3829"/>
                      </a:lnTo>
                      <a:lnTo>
                        <a:pt x="10757" y="4133"/>
                      </a:lnTo>
                      <a:lnTo>
                        <a:pt x="10697" y="4498"/>
                      </a:lnTo>
                      <a:lnTo>
                        <a:pt x="10575" y="5106"/>
                      </a:lnTo>
                      <a:lnTo>
                        <a:pt x="10393" y="6260"/>
                      </a:lnTo>
                      <a:lnTo>
                        <a:pt x="10089" y="8570"/>
                      </a:lnTo>
                      <a:lnTo>
                        <a:pt x="10089" y="8752"/>
                      </a:lnTo>
                      <a:lnTo>
                        <a:pt x="10210" y="8813"/>
                      </a:lnTo>
                      <a:lnTo>
                        <a:pt x="10332" y="8813"/>
                      </a:lnTo>
                      <a:lnTo>
                        <a:pt x="10453" y="8691"/>
                      </a:lnTo>
                      <a:lnTo>
                        <a:pt x="10818" y="6017"/>
                      </a:lnTo>
                      <a:lnTo>
                        <a:pt x="11061" y="4680"/>
                      </a:lnTo>
                      <a:lnTo>
                        <a:pt x="11122" y="4012"/>
                      </a:lnTo>
                      <a:lnTo>
                        <a:pt x="11122" y="3647"/>
                      </a:lnTo>
                      <a:lnTo>
                        <a:pt x="11061" y="3343"/>
                      </a:lnTo>
                      <a:lnTo>
                        <a:pt x="10940" y="3039"/>
                      </a:lnTo>
                      <a:lnTo>
                        <a:pt x="10818" y="2796"/>
                      </a:lnTo>
                      <a:lnTo>
                        <a:pt x="10636" y="2553"/>
                      </a:lnTo>
                      <a:lnTo>
                        <a:pt x="10453" y="2371"/>
                      </a:lnTo>
                      <a:lnTo>
                        <a:pt x="9967" y="2006"/>
                      </a:lnTo>
                      <a:lnTo>
                        <a:pt x="9420" y="1763"/>
                      </a:lnTo>
                      <a:lnTo>
                        <a:pt x="8873" y="1581"/>
                      </a:lnTo>
                      <a:lnTo>
                        <a:pt x="8266" y="1459"/>
                      </a:lnTo>
                      <a:lnTo>
                        <a:pt x="7111" y="1338"/>
                      </a:lnTo>
                      <a:lnTo>
                        <a:pt x="6989" y="1398"/>
                      </a:lnTo>
                      <a:lnTo>
                        <a:pt x="6929" y="1459"/>
                      </a:lnTo>
                      <a:lnTo>
                        <a:pt x="6929" y="1581"/>
                      </a:lnTo>
                      <a:lnTo>
                        <a:pt x="6989" y="1702"/>
                      </a:lnTo>
                      <a:lnTo>
                        <a:pt x="8138" y="3100"/>
                      </a:lnTo>
                      <a:lnTo>
                        <a:pt x="7354" y="3100"/>
                      </a:lnTo>
                      <a:lnTo>
                        <a:pt x="6260" y="2979"/>
                      </a:lnTo>
                      <a:lnTo>
                        <a:pt x="5166" y="2735"/>
                      </a:lnTo>
                      <a:lnTo>
                        <a:pt x="4133" y="2371"/>
                      </a:lnTo>
                      <a:lnTo>
                        <a:pt x="3100" y="1945"/>
                      </a:lnTo>
                      <a:lnTo>
                        <a:pt x="2127" y="1398"/>
                      </a:lnTo>
                      <a:lnTo>
                        <a:pt x="1216" y="791"/>
                      </a:lnTo>
                      <a:lnTo>
                        <a:pt x="365" y="61"/>
                      </a:lnTo>
                      <a:lnTo>
                        <a:pt x="18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6" name="Google Shape;326;p18"/>
                <p:cNvSpPr/>
                <p:nvPr/>
              </p:nvSpPr>
              <p:spPr>
                <a:xfrm>
                  <a:off x="6705536" y="1501399"/>
                  <a:ext cx="99095" cy="1444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18" h="4255" extrusionOk="0">
                      <a:moveTo>
                        <a:pt x="1884" y="1"/>
                      </a:moveTo>
                      <a:lnTo>
                        <a:pt x="1519" y="122"/>
                      </a:lnTo>
                      <a:lnTo>
                        <a:pt x="1094" y="304"/>
                      </a:lnTo>
                      <a:lnTo>
                        <a:pt x="729" y="608"/>
                      </a:lnTo>
                      <a:lnTo>
                        <a:pt x="425" y="973"/>
                      </a:lnTo>
                      <a:lnTo>
                        <a:pt x="182" y="1398"/>
                      </a:lnTo>
                      <a:lnTo>
                        <a:pt x="0" y="1885"/>
                      </a:lnTo>
                      <a:lnTo>
                        <a:pt x="61" y="2006"/>
                      </a:lnTo>
                      <a:lnTo>
                        <a:pt x="182" y="2067"/>
                      </a:lnTo>
                      <a:lnTo>
                        <a:pt x="304" y="2067"/>
                      </a:lnTo>
                      <a:lnTo>
                        <a:pt x="365" y="1945"/>
                      </a:lnTo>
                      <a:lnTo>
                        <a:pt x="547" y="1520"/>
                      </a:lnTo>
                      <a:lnTo>
                        <a:pt x="729" y="1155"/>
                      </a:lnTo>
                      <a:lnTo>
                        <a:pt x="1033" y="791"/>
                      </a:lnTo>
                      <a:lnTo>
                        <a:pt x="1398" y="548"/>
                      </a:lnTo>
                      <a:lnTo>
                        <a:pt x="1580" y="426"/>
                      </a:lnTo>
                      <a:lnTo>
                        <a:pt x="1823" y="365"/>
                      </a:lnTo>
                      <a:lnTo>
                        <a:pt x="2066" y="426"/>
                      </a:lnTo>
                      <a:lnTo>
                        <a:pt x="2309" y="487"/>
                      </a:lnTo>
                      <a:lnTo>
                        <a:pt x="2431" y="669"/>
                      </a:lnTo>
                      <a:lnTo>
                        <a:pt x="2492" y="851"/>
                      </a:lnTo>
                      <a:lnTo>
                        <a:pt x="2553" y="1277"/>
                      </a:lnTo>
                      <a:lnTo>
                        <a:pt x="2553" y="1763"/>
                      </a:lnTo>
                      <a:lnTo>
                        <a:pt x="2431" y="2249"/>
                      </a:lnTo>
                      <a:lnTo>
                        <a:pt x="2249" y="2675"/>
                      </a:lnTo>
                      <a:lnTo>
                        <a:pt x="2006" y="3039"/>
                      </a:lnTo>
                      <a:lnTo>
                        <a:pt x="1641" y="3404"/>
                      </a:lnTo>
                      <a:lnTo>
                        <a:pt x="1276" y="3647"/>
                      </a:lnTo>
                      <a:lnTo>
                        <a:pt x="851" y="3829"/>
                      </a:lnTo>
                      <a:lnTo>
                        <a:pt x="365" y="3890"/>
                      </a:lnTo>
                      <a:lnTo>
                        <a:pt x="243" y="3951"/>
                      </a:lnTo>
                      <a:lnTo>
                        <a:pt x="182" y="4072"/>
                      </a:lnTo>
                      <a:lnTo>
                        <a:pt x="243" y="4194"/>
                      </a:lnTo>
                      <a:lnTo>
                        <a:pt x="365" y="4255"/>
                      </a:lnTo>
                      <a:lnTo>
                        <a:pt x="851" y="4194"/>
                      </a:lnTo>
                      <a:lnTo>
                        <a:pt x="1276" y="4072"/>
                      </a:lnTo>
                      <a:lnTo>
                        <a:pt x="1641" y="3890"/>
                      </a:lnTo>
                      <a:lnTo>
                        <a:pt x="2006" y="3586"/>
                      </a:lnTo>
                      <a:lnTo>
                        <a:pt x="2309" y="3282"/>
                      </a:lnTo>
                      <a:lnTo>
                        <a:pt x="2553" y="2857"/>
                      </a:lnTo>
                      <a:lnTo>
                        <a:pt x="2735" y="2492"/>
                      </a:lnTo>
                      <a:lnTo>
                        <a:pt x="2856" y="2067"/>
                      </a:lnTo>
                      <a:lnTo>
                        <a:pt x="2917" y="1581"/>
                      </a:lnTo>
                      <a:lnTo>
                        <a:pt x="2917" y="1155"/>
                      </a:lnTo>
                      <a:lnTo>
                        <a:pt x="2856" y="730"/>
                      </a:lnTo>
                      <a:lnTo>
                        <a:pt x="2735" y="548"/>
                      </a:lnTo>
                      <a:lnTo>
                        <a:pt x="2613" y="365"/>
                      </a:lnTo>
                      <a:lnTo>
                        <a:pt x="2492" y="183"/>
                      </a:lnTo>
                      <a:lnTo>
                        <a:pt x="2309" y="61"/>
                      </a:lnTo>
                      <a:lnTo>
                        <a:pt x="2127" y="61"/>
                      </a:lnTo>
                      <a:lnTo>
                        <a:pt x="188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" name="Google Shape;327;p18"/>
                <p:cNvSpPr/>
                <p:nvPr/>
              </p:nvSpPr>
              <p:spPr>
                <a:xfrm>
                  <a:off x="6208141" y="1501399"/>
                  <a:ext cx="105276" cy="1486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00" h="4377" extrusionOk="0">
                      <a:moveTo>
                        <a:pt x="1094" y="1"/>
                      </a:moveTo>
                      <a:lnTo>
                        <a:pt x="851" y="61"/>
                      </a:lnTo>
                      <a:lnTo>
                        <a:pt x="669" y="61"/>
                      </a:lnTo>
                      <a:lnTo>
                        <a:pt x="487" y="183"/>
                      </a:lnTo>
                      <a:lnTo>
                        <a:pt x="304" y="365"/>
                      </a:lnTo>
                      <a:lnTo>
                        <a:pt x="183" y="548"/>
                      </a:lnTo>
                      <a:lnTo>
                        <a:pt x="61" y="791"/>
                      </a:lnTo>
                      <a:lnTo>
                        <a:pt x="0" y="1216"/>
                      </a:lnTo>
                      <a:lnTo>
                        <a:pt x="0" y="1702"/>
                      </a:lnTo>
                      <a:lnTo>
                        <a:pt x="122" y="2188"/>
                      </a:lnTo>
                      <a:lnTo>
                        <a:pt x="244" y="2614"/>
                      </a:lnTo>
                      <a:lnTo>
                        <a:pt x="487" y="3039"/>
                      </a:lnTo>
                      <a:lnTo>
                        <a:pt x="791" y="3404"/>
                      </a:lnTo>
                      <a:lnTo>
                        <a:pt x="1094" y="3708"/>
                      </a:lnTo>
                      <a:lnTo>
                        <a:pt x="1520" y="3951"/>
                      </a:lnTo>
                      <a:lnTo>
                        <a:pt x="2006" y="4194"/>
                      </a:lnTo>
                      <a:lnTo>
                        <a:pt x="2431" y="4316"/>
                      </a:lnTo>
                      <a:lnTo>
                        <a:pt x="2918" y="4376"/>
                      </a:lnTo>
                      <a:lnTo>
                        <a:pt x="3100" y="4316"/>
                      </a:lnTo>
                      <a:lnTo>
                        <a:pt x="3100" y="4194"/>
                      </a:lnTo>
                      <a:lnTo>
                        <a:pt x="3100" y="4072"/>
                      </a:lnTo>
                      <a:lnTo>
                        <a:pt x="2918" y="4012"/>
                      </a:lnTo>
                      <a:lnTo>
                        <a:pt x="2614" y="4012"/>
                      </a:lnTo>
                      <a:lnTo>
                        <a:pt x="2249" y="3890"/>
                      </a:lnTo>
                      <a:lnTo>
                        <a:pt x="1884" y="3769"/>
                      </a:lnTo>
                      <a:lnTo>
                        <a:pt x="1581" y="3586"/>
                      </a:lnTo>
                      <a:lnTo>
                        <a:pt x="1277" y="3404"/>
                      </a:lnTo>
                      <a:lnTo>
                        <a:pt x="1034" y="3161"/>
                      </a:lnTo>
                      <a:lnTo>
                        <a:pt x="791" y="2857"/>
                      </a:lnTo>
                      <a:lnTo>
                        <a:pt x="608" y="2553"/>
                      </a:lnTo>
                      <a:lnTo>
                        <a:pt x="487" y="2188"/>
                      </a:lnTo>
                      <a:lnTo>
                        <a:pt x="365" y="1763"/>
                      </a:lnTo>
                      <a:lnTo>
                        <a:pt x="365" y="1338"/>
                      </a:lnTo>
                      <a:lnTo>
                        <a:pt x="426" y="973"/>
                      </a:lnTo>
                      <a:lnTo>
                        <a:pt x="487" y="791"/>
                      </a:lnTo>
                      <a:lnTo>
                        <a:pt x="547" y="608"/>
                      </a:lnTo>
                      <a:lnTo>
                        <a:pt x="669" y="487"/>
                      </a:lnTo>
                      <a:lnTo>
                        <a:pt x="851" y="426"/>
                      </a:lnTo>
                      <a:lnTo>
                        <a:pt x="1034" y="365"/>
                      </a:lnTo>
                      <a:lnTo>
                        <a:pt x="1216" y="426"/>
                      </a:lnTo>
                      <a:lnTo>
                        <a:pt x="1581" y="548"/>
                      </a:lnTo>
                      <a:lnTo>
                        <a:pt x="1945" y="851"/>
                      </a:lnTo>
                      <a:lnTo>
                        <a:pt x="2188" y="1155"/>
                      </a:lnTo>
                      <a:lnTo>
                        <a:pt x="2431" y="1520"/>
                      </a:lnTo>
                      <a:lnTo>
                        <a:pt x="2553" y="1945"/>
                      </a:lnTo>
                      <a:lnTo>
                        <a:pt x="2675" y="2067"/>
                      </a:lnTo>
                      <a:lnTo>
                        <a:pt x="2796" y="2067"/>
                      </a:lnTo>
                      <a:lnTo>
                        <a:pt x="2918" y="2006"/>
                      </a:lnTo>
                      <a:lnTo>
                        <a:pt x="2918" y="1885"/>
                      </a:lnTo>
                      <a:lnTo>
                        <a:pt x="2735" y="1398"/>
                      </a:lnTo>
                      <a:lnTo>
                        <a:pt x="2553" y="1034"/>
                      </a:lnTo>
                      <a:lnTo>
                        <a:pt x="2249" y="669"/>
                      </a:lnTo>
                      <a:lnTo>
                        <a:pt x="1884" y="365"/>
                      </a:lnTo>
                      <a:lnTo>
                        <a:pt x="1520" y="122"/>
                      </a:lnTo>
                      <a:lnTo>
                        <a:pt x="109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" name="Google Shape;328;p18"/>
                <p:cNvSpPr/>
                <p:nvPr/>
              </p:nvSpPr>
              <p:spPr>
                <a:xfrm>
                  <a:off x="6301018" y="1631426"/>
                  <a:ext cx="425179" cy="2497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20" h="7355" extrusionOk="0">
                      <a:moveTo>
                        <a:pt x="12216" y="0"/>
                      </a:moveTo>
                      <a:lnTo>
                        <a:pt x="12155" y="122"/>
                      </a:lnTo>
                      <a:lnTo>
                        <a:pt x="11851" y="2006"/>
                      </a:lnTo>
                      <a:lnTo>
                        <a:pt x="11608" y="2857"/>
                      </a:lnTo>
                      <a:lnTo>
                        <a:pt x="11365" y="3768"/>
                      </a:lnTo>
                      <a:lnTo>
                        <a:pt x="11122" y="4194"/>
                      </a:lnTo>
                      <a:lnTo>
                        <a:pt x="10879" y="4619"/>
                      </a:lnTo>
                      <a:lnTo>
                        <a:pt x="10575" y="4984"/>
                      </a:lnTo>
                      <a:lnTo>
                        <a:pt x="10210" y="5288"/>
                      </a:lnTo>
                      <a:lnTo>
                        <a:pt x="9360" y="5956"/>
                      </a:lnTo>
                      <a:lnTo>
                        <a:pt x="8934" y="6260"/>
                      </a:lnTo>
                      <a:lnTo>
                        <a:pt x="8509" y="6503"/>
                      </a:lnTo>
                      <a:lnTo>
                        <a:pt x="8023" y="6686"/>
                      </a:lnTo>
                      <a:lnTo>
                        <a:pt x="7597" y="6868"/>
                      </a:lnTo>
                      <a:lnTo>
                        <a:pt x="7111" y="6989"/>
                      </a:lnTo>
                      <a:lnTo>
                        <a:pt x="6625" y="6989"/>
                      </a:lnTo>
                      <a:lnTo>
                        <a:pt x="6078" y="6929"/>
                      </a:lnTo>
                      <a:lnTo>
                        <a:pt x="5592" y="6807"/>
                      </a:lnTo>
                      <a:lnTo>
                        <a:pt x="5105" y="6686"/>
                      </a:lnTo>
                      <a:lnTo>
                        <a:pt x="4680" y="6442"/>
                      </a:lnTo>
                      <a:lnTo>
                        <a:pt x="3829" y="5956"/>
                      </a:lnTo>
                      <a:lnTo>
                        <a:pt x="2978" y="5409"/>
                      </a:lnTo>
                      <a:lnTo>
                        <a:pt x="2431" y="4984"/>
                      </a:lnTo>
                      <a:lnTo>
                        <a:pt x="2188" y="4680"/>
                      </a:lnTo>
                      <a:lnTo>
                        <a:pt x="1945" y="4437"/>
                      </a:lnTo>
                      <a:lnTo>
                        <a:pt x="1702" y="3951"/>
                      </a:lnTo>
                      <a:lnTo>
                        <a:pt x="1459" y="3465"/>
                      </a:lnTo>
                      <a:lnTo>
                        <a:pt x="1033" y="2431"/>
                      </a:lnTo>
                      <a:lnTo>
                        <a:pt x="669" y="1398"/>
                      </a:lnTo>
                      <a:lnTo>
                        <a:pt x="365" y="365"/>
                      </a:lnTo>
                      <a:lnTo>
                        <a:pt x="243" y="243"/>
                      </a:lnTo>
                      <a:lnTo>
                        <a:pt x="122" y="243"/>
                      </a:lnTo>
                      <a:lnTo>
                        <a:pt x="0" y="304"/>
                      </a:lnTo>
                      <a:lnTo>
                        <a:pt x="0" y="426"/>
                      </a:lnTo>
                      <a:lnTo>
                        <a:pt x="304" y="1459"/>
                      </a:lnTo>
                      <a:lnTo>
                        <a:pt x="669" y="2492"/>
                      </a:lnTo>
                      <a:lnTo>
                        <a:pt x="1094" y="3465"/>
                      </a:lnTo>
                      <a:lnTo>
                        <a:pt x="1580" y="4437"/>
                      </a:lnTo>
                      <a:lnTo>
                        <a:pt x="1763" y="4741"/>
                      </a:lnTo>
                      <a:lnTo>
                        <a:pt x="1945" y="4984"/>
                      </a:lnTo>
                      <a:lnTo>
                        <a:pt x="2431" y="5470"/>
                      </a:lnTo>
                      <a:lnTo>
                        <a:pt x="3282" y="6078"/>
                      </a:lnTo>
                      <a:lnTo>
                        <a:pt x="4194" y="6625"/>
                      </a:lnTo>
                      <a:lnTo>
                        <a:pt x="4619" y="6868"/>
                      </a:lnTo>
                      <a:lnTo>
                        <a:pt x="5105" y="7050"/>
                      </a:lnTo>
                      <a:lnTo>
                        <a:pt x="5592" y="7172"/>
                      </a:lnTo>
                      <a:lnTo>
                        <a:pt x="6078" y="7293"/>
                      </a:lnTo>
                      <a:lnTo>
                        <a:pt x="6564" y="7354"/>
                      </a:lnTo>
                      <a:lnTo>
                        <a:pt x="7050" y="7293"/>
                      </a:lnTo>
                      <a:lnTo>
                        <a:pt x="7536" y="7233"/>
                      </a:lnTo>
                      <a:lnTo>
                        <a:pt x="8023" y="7111"/>
                      </a:lnTo>
                      <a:lnTo>
                        <a:pt x="8509" y="6868"/>
                      </a:lnTo>
                      <a:lnTo>
                        <a:pt x="8995" y="6686"/>
                      </a:lnTo>
                      <a:lnTo>
                        <a:pt x="9420" y="6382"/>
                      </a:lnTo>
                      <a:lnTo>
                        <a:pt x="9846" y="6078"/>
                      </a:lnTo>
                      <a:lnTo>
                        <a:pt x="10636" y="5409"/>
                      </a:lnTo>
                      <a:lnTo>
                        <a:pt x="11000" y="5045"/>
                      </a:lnTo>
                      <a:lnTo>
                        <a:pt x="11304" y="4619"/>
                      </a:lnTo>
                      <a:lnTo>
                        <a:pt x="11608" y="4133"/>
                      </a:lnTo>
                      <a:lnTo>
                        <a:pt x="11791" y="3586"/>
                      </a:lnTo>
                      <a:lnTo>
                        <a:pt x="11973" y="3039"/>
                      </a:lnTo>
                      <a:lnTo>
                        <a:pt x="12094" y="2553"/>
                      </a:lnTo>
                      <a:lnTo>
                        <a:pt x="12277" y="1398"/>
                      </a:lnTo>
                      <a:lnTo>
                        <a:pt x="12520" y="243"/>
                      </a:lnTo>
                      <a:lnTo>
                        <a:pt x="12459" y="122"/>
                      </a:lnTo>
                      <a:lnTo>
                        <a:pt x="12337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9" name="Google Shape;329;p18"/>
                <p:cNvSpPr/>
                <p:nvPr/>
              </p:nvSpPr>
              <p:spPr>
                <a:xfrm>
                  <a:off x="6286552" y="1286780"/>
                  <a:ext cx="101167" cy="280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9" h="8266" extrusionOk="0">
                      <a:moveTo>
                        <a:pt x="2796" y="0"/>
                      </a:moveTo>
                      <a:lnTo>
                        <a:pt x="2675" y="61"/>
                      </a:lnTo>
                      <a:lnTo>
                        <a:pt x="2250" y="425"/>
                      </a:lnTo>
                      <a:lnTo>
                        <a:pt x="1885" y="851"/>
                      </a:lnTo>
                      <a:lnTo>
                        <a:pt x="1520" y="1276"/>
                      </a:lnTo>
                      <a:lnTo>
                        <a:pt x="1216" y="1763"/>
                      </a:lnTo>
                      <a:lnTo>
                        <a:pt x="912" y="2249"/>
                      </a:lnTo>
                      <a:lnTo>
                        <a:pt x="669" y="2735"/>
                      </a:lnTo>
                      <a:lnTo>
                        <a:pt x="487" y="3221"/>
                      </a:lnTo>
                      <a:lnTo>
                        <a:pt x="305" y="3768"/>
                      </a:lnTo>
                      <a:lnTo>
                        <a:pt x="183" y="4315"/>
                      </a:lnTo>
                      <a:lnTo>
                        <a:pt x="62" y="4862"/>
                      </a:lnTo>
                      <a:lnTo>
                        <a:pt x="1" y="5409"/>
                      </a:lnTo>
                      <a:lnTo>
                        <a:pt x="1" y="5956"/>
                      </a:lnTo>
                      <a:lnTo>
                        <a:pt x="1" y="6503"/>
                      </a:lnTo>
                      <a:lnTo>
                        <a:pt x="62" y="7050"/>
                      </a:lnTo>
                      <a:lnTo>
                        <a:pt x="122" y="7597"/>
                      </a:lnTo>
                      <a:lnTo>
                        <a:pt x="244" y="8144"/>
                      </a:lnTo>
                      <a:lnTo>
                        <a:pt x="366" y="8265"/>
                      </a:lnTo>
                      <a:lnTo>
                        <a:pt x="487" y="8265"/>
                      </a:lnTo>
                      <a:lnTo>
                        <a:pt x="609" y="8205"/>
                      </a:lnTo>
                      <a:lnTo>
                        <a:pt x="609" y="8083"/>
                      </a:lnTo>
                      <a:lnTo>
                        <a:pt x="487" y="7536"/>
                      </a:lnTo>
                      <a:lnTo>
                        <a:pt x="426" y="6989"/>
                      </a:lnTo>
                      <a:lnTo>
                        <a:pt x="366" y="6442"/>
                      </a:lnTo>
                      <a:lnTo>
                        <a:pt x="366" y="5956"/>
                      </a:lnTo>
                      <a:lnTo>
                        <a:pt x="366" y="5409"/>
                      </a:lnTo>
                      <a:lnTo>
                        <a:pt x="426" y="4862"/>
                      </a:lnTo>
                      <a:lnTo>
                        <a:pt x="548" y="4376"/>
                      </a:lnTo>
                      <a:lnTo>
                        <a:pt x="669" y="3829"/>
                      </a:lnTo>
                      <a:lnTo>
                        <a:pt x="1034" y="2856"/>
                      </a:lnTo>
                      <a:lnTo>
                        <a:pt x="1277" y="2370"/>
                      </a:lnTo>
                      <a:lnTo>
                        <a:pt x="1520" y="1945"/>
                      </a:lnTo>
                      <a:lnTo>
                        <a:pt x="1824" y="1459"/>
                      </a:lnTo>
                      <a:lnTo>
                        <a:pt x="2128" y="1094"/>
                      </a:lnTo>
                      <a:lnTo>
                        <a:pt x="2493" y="669"/>
                      </a:lnTo>
                      <a:lnTo>
                        <a:pt x="2918" y="304"/>
                      </a:lnTo>
                      <a:lnTo>
                        <a:pt x="2979" y="182"/>
                      </a:lnTo>
                      <a:lnTo>
                        <a:pt x="2918" y="61"/>
                      </a:lnTo>
                      <a:lnTo>
                        <a:pt x="279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0" name="Google Shape;330;p18"/>
                <p:cNvSpPr/>
                <p:nvPr/>
              </p:nvSpPr>
              <p:spPr>
                <a:xfrm>
                  <a:off x="6476449" y="1581881"/>
                  <a:ext cx="30972" cy="88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2" h="2615" extrusionOk="0">
                      <a:moveTo>
                        <a:pt x="243" y="1"/>
                      </a:moveTo>
                      <a:lnTo>
                        <a:pt x="122" y="62"/>
                      </a:lnTo>
                      <a:lnTo>
                        <a:pt x="61" y="183"/>
                      </a:lnTo>
                      <a:lnTo>
                        <a:pt x="0" y="1824"/>
                      </a:lnTo>
                      <a:lnTo>
                        <a:pt x="61" y="2189"/>
                      </a:lnTo>
                      <a:lnTo>
                        <a:pt x="122" y="2310"/>
                      </a:lnTo>
                      <a:lnTo>
                        <a:pt x="243" y="2493"/>
                      </a:lnTo>
                      <a:lnTo>
                        <a:pt x="365" y="2553"/>
                      </a:lnTo>
                      <a:lnTo>
                        <a:pt x="486" y="2614"/>
                      </a:lnTo>
                      <a:lnTo>
                        <a:pt x="669" y="2614"/>
                      </a:lnTo>
                      <a:lnTo>
                        <a:pt x="790" y="2553"/>
                      </a:lnTo>
                      <a:lnTo>
                        <a:pt x="912" y="2493"/>
                      </a:lnTo>
                      <a:lnTo>
                        <a:pt x="851" y="2310"/>
                      </a:lnTo>
                      <a:lnTo>
                        <a:pt x="790" y="2249"/>
                      </a:lnTo>
                      <a:lnTo>
                        <a:pt x="547" y="2249"/>
                      </a:lnTo>
                      <a:lnTo>
                        <a:pt x="486" y="2189"/>
                      </a:lnTo>
                      <a:lnTo>
                        <a:pt x="365" y="2067"/>
                      </a:lnTo>
                      <a:lnTo>
                        <a:pt x="365" y="1763"/>
                      </a:lnTo>
                      <a:lnTo>
                        <a:pt x="365" y="1459"/>
                      </a:lnTo>
                      <a:lnTo>
                        <a:pt x="426" y="183"/>
                      </a:lnTo>
                      <a:lnTo>
                        <a:pt x="365" y="62"/>
                      </a:lnTo>
                      <a:lnTo>
                        <a:pt x="24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1" name="Google Shape;331;p18"/>
                <p:cNvSpPr/>
                <p:nvPr/>
              </p:nvSpPr>
              <p:spPr>
                <a:xfrm>
                  <a:off x="6449622" y="1695404"/>
                  <a:ext cx="115600" cy="124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4" h="366" extrusionOk="0">
                      <a:moveTo>
                        <a:pt x="182" y="0"/>
                      </a:moveTo>
                      <a:lnTo>
                        <a:pt x="61" y="61"/>
                      </a:lnTo>
                      <a:lnTo>
                        <a:pt x="0" y="183"/>
                      </a:lnTo>
                      <a:lnTo>
                        <a:pt x="61" y="365"/>
                      </a:lnTo>
                      <a:lnTo>
                        <a:pt x="3403" y="365"/>
                      </a:lnTo>
                      <a:lnTo>
                        <a:pt x="3403" y="183"/>
                      </a:lnTo>
                      <a:lnTo>
                        <a:pt x="3403" y="61"/>
                      </a:lnTo>
                      <a:lnTo>
                        <a:pt x="3221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2" name="Google Shape;332;p18"/>
                <p:cNvSpPr/>
                <p:nvPr/>
              </p:nvSpPr>
              <p:spPr>
                <a:xfrm>
                  <a:off x="6449622" y="1699513"/>
                  <a:ext cx="115600" cy="495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4" h="1460" extrusionOk="0">
                      <a:moveTo>
                        <a:pt x="122" y="1"/>
                      </a:moveTo>
                      <a:lnTo>
                        <a:pt x="0" y="62"/>
                      </a:lnTo>
                      <a:lnTo>
                        <a:pt x="0" y="183"/>
                      </a:lnTo>
                      <a:lnTo>
                        <a:pt x="122" y="487"/>
                      </a:lnTo>
                      <a:lnTo>
                        <a:pt x="243" y="730"/>
                      </a:lnTo>
                      <a:lnTo>
                        <a:pt x="425" y="913"/>
                      </a:lnTo>
                      <a:lnTo>
                        <a:pt x="669" y="1095"/>
                      </a:lnTo>
                      <a:lnTo>
                        <a:pt x="912" y="1277"/>
                      </a:lnTo>
                      <a:lnTo>
                        <a:pt x="1155" y="1399"/>
                      </a:lnTo>
                      <a:lnTo>
                        <a:pt x="1398" y="1460"/>
                      </a:lnTo>
                      <a:lnTo>
                        <a:pt x="2006" y="1460"/>
                      </a:lnTo>
                      <a:lnTo>
                        <a:pt x="2249" y="1399"/>
                      </a:lnTo>
                      <a:lnTo>
                        <a:pt x="2553" y="1277"/>
                      </a:lnTo>
                      <a:lnTo>
                        <a:pt x="2735" y="1095"/>
                      </a:lnTo>
                      <a:lnTo>
                        <a:pt x="2978" y="913"/>
                      </a:lnTo>
                      <a:lnTo>
                        <a:pt x="3160" y="730"/>
                      </a:lnTo>
                      <a:lnTo>
                        <a:pt x="3282" y="487"/>
                      </a:lnTo>
                      <a:lnTo>
                        <a:pt x="3403" y="183"/>
                      </a:lnTo>
                      <a:lnTo>
                        <a:pt x="3403" y="62"/>
                      </a:lnTo>
                      <a:lnTo>
                        <a:pt x="3282" y="1"/>
                      </a:lnTo>
                      <a:lnTo>
                        <a:pt x="3160" y="1"/>
                      </a:lnTo>
                      <a:lnTo>
                        <a:pt x="3039" y="122"/>
                      </a:lnTo>
                      <a:lnTo>
                        <a:pt x="2978" y="305"/>
                      </a:lnTo>
                      <a:lnTo>
                        <a:pt x="2856" y="487"/>
                      </a:lnTo>
                      <a:lnTo>
                        <a:pt x="2553" y="852"/>
                      </a:lnTo>
                      <a:lnTo>
                        <a:pt x="2127" y="1034"/>
                      </a:lnTo>
                      <a:lnTo>
                        <a:pt x="1945" y="1095"/>
                      </a:lnTo>
                      <a:lnTo>
                        <a:pt x="1459" y="1095"/>
                      </a:lnTo>
                      <a:lnTo>
                        <a:pt x="1276" y="1034"/>
                      </a:lnTo>
                      <a:lnTo>
                        <a:pt x="851" y="852"/>
                      </a:lnTo>
                      <a:lnTo>
                        <a:pt x="547" y="487"/>
                      </a:lnTo>
                      <a:lnTo>
                        <a:pt x="425" y="305"/>
                      </a:lnTo>
                      <a:lnTo>
                        <a:pt x="365" y="122"/>
                      </a:lnTo>
                      <a:lnTo>
                        <a:pt x="24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3" name="Google Shape;333;p18"/>
                <p:cNvSpPr/>
                <p:nvPr/>
              </p:nvSpPr>
              <p:spPr>
                <a:xfrm>
                  <a:off x="6344349" y="1439492"/>
                  <a:ext cx="101167" cy="49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9" h="1459" extrusionOk="0">
                      <a:moveTo>
                        <a:pt x="1277" y="0"/>
                      </a:moveTo>
                      <a:lnTo>
                        <a:pt x="1034" y="61"/>
                      </a:lnTo>
                      <a:lnTo>
                        <a:pt x="851" y="183"/>
                      </a:lnTo>
                      <a:lnTo>
                        <a:pt x="487" y="426"/>
                      </a:lnTo>
                      <a:lnTo>
                        <a:pt x="183" y="790"/>
                      </a:lnTo>
                      <a:lnTo>
                        <a:pt x="1" y="1277"/>
                      </a:lnTo>
                      <a:lnTo>
                        <a:pt x="61" y="1398"/>
                      </a:lnTo>
                      <a:lnTo>
                        <a:pt x="183" y="1459"/>
                      </a:lnTo>
                      <a:lnTo>
                        <a:pt x="304" y="1459"/>
                      </a:lnTo>
                      <a:lnTo>
                        <a:pt x="365" y="1337"/>
                      </a:lnTo>
                      <a:lnTo>
                        <a:pt x="487" y="1034"/>
                      </a:lnTo>
                      <a:lnTo>
                        <a:pt x="730" y="730"/>
                      </a:lnTo>
                      <a:lnTo>
                        <a:pt x="973" y="487"/>
                      </a:lnTo>
                      <a:lnTo>
                        <a:pt x="1338" y="365"/>
                      </a:lnTo>
                      <a:lnTo>
                        <a:pt x="1702" y="365"/>
                      </a:lnTo>
                      <a:lnTo>
                        <a:pt x="2067" y="426"/>
                      </a:lnTo>
                      <a:lnTo>
                        <a:pt x="2371" y="608"/>
                      </a:lnTo>
                      <a:lnTo>
                        <a:pt x="2614" y="912"/>
                      </a:lnTo>
                      <a:lnTo>
                        <a:pt x="2735" y="973"/>
                      </a:lnTo>
                      <a:lnTo>
                        <a:pt x="2857" y="973"/>
                      </a:lnTo>
                      <a:lnTo>
                        <a:pt x="2978" y="851"/>
                      </a:lnTo>
                      <a:lnTo>
                        <a:pt x="2918" y="730"/>
                      </a:lnTo>
                      <a:lnTo>
                        <a:pt x="2614" y="365"/>
                      </a:lnTo>
                      <a:lnTo>
                        <a:pt x="2188" y="122"/>
                      </a:lnTo>
                      <a:lnTo>
                        <a:pt x="176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4" name="Google Shape;334;p18"/>
                <p:cNvSpPr/>
                <p:nvPr/>
              </p:nvSpPr>
              <p:spPr>
                <a:xfrm>
                  <a:off x="6565184" y="1435349"/>
                  <a:ext cx="94986" cy="454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97" h="1338" extrusionOk="0">
                      <a:moveTo>
                        <a:pt x="1277" y="1"/>
                      </a:moveTo>
                      <a:lnTo>
                        <a:pt x="1094" y="62"/>
                      </a:lnTo>
                      <a:lnTo>
                        <a:pt x="669" y="183"/>
                      </a:lnTo>
                      <a:lnTo>
                        <a:pt x="304" y="487"/>
                      </a:lnTo>
                      <a:lnTo>
                        <a:pt x="61" y="852"/>
                      </a:lnTo>
                      <a:lnTo>
                        <a:pt x="0" y="973"/>
                      </a:lnTo>
                      <a:lnTo>
                        <a:pt x="122" y="1095"/>
                      </a:lnTo>
                      <a:lnTo>
                        <a:pt x="244" y="1156"/>
                      </a:lnTo>
                      <a:lnTo>
                        <a:pt x="365" y="1034"/>
                      </a:lnTo>
                      <a:lnTo>
                        <a:pt x="547" y="730"/>
                      </a:lnTo>
                      <a:lnTo>
                        <a:pt x="790" y="548"/>
                      </a:lnTo>
                      <a:lnTo>
                        <a:pt x="1155" y="426"/>
                      </a:lnTo>
                      <a:lnTo>
                        <a:pt x="1459" y="365"/>
                      </a:lnTo>
                      <a:lnTo>
                        <a:pt x="1824" y="487"/>
                      </a:lnTo>
                      <a:lnTo>
                        <a:pt x="2067" y="669"/>
                      </a:lnTo>
                      <a:lnTo>
                        <a:pt x="2310" y="912"/>
                      </a:lnTo>
                      <a:lnTo>
                        <a:pt x="2431" y="1216"/>
                      </a:lnTo>
                      <a:lnTo>
                        <a:pt x="2492" y="1338"/>
                      </a:lnTo>
                      <a:lnTo>
                        <a:pt x="2674" y="1338"/>
                      </a:lnTo>
                      <a:lnTo>
                        <a:pt x="2735" y="1277"/>
                      </a:lnTo>
                      <a:lnTo>
                        <a:pt x="2796" y="1095"/>
                      </a:lnTo>
                      <a:lnTo>
                        <a:pt x="2614" y="730"/>
                      </a:lnTo>
                      <a:lnTo>
                        <a:pt x="2310" y="365"/>
                      </a:lnTo>
                      <a:lnTo>
                        <a:pt x="1945" y="122"/>
                      </a:lnTo>
                      <a:lnTo>
                        <a:pt x="1520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5" name="Google Shape;335;p18"/>
                <p:cNvSpPr/>
                <p:nvPr/>
              </p:nvSpPr>
              <p:spPr>
                <a:xfrm>
                  <a:off x="6393895" y="1507579"/>
                  <a:ext cx="37186" cy="66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1946" extrusionOk="0">
                      <a:moveTo>
                        <a:pt x="659" y="593"/>
                      </a:moveTo>
                      <a:lnTo>
                        <a:pt x="669" y="609"/>
                      </a:lnTo>
                      <a:lnTo>
                        <a:pt x="662" y="609"/>
                      </a:lnTo>
                      <a:lnTo>
                        <a:pt x="659" y="593"/>
                      </a:lnTo>
                      <a:close/>
                      <a:moveTo>
                        <a:pt x="426" y="1"/>
                      </a:moveTo>
                      <a:lnTo>
                        <a:pt x="304" y="62"/>
                      </a:lnTo>
                      <a:lnTo>
                        <a:pt x="182" y="183"/>
                      </a:lnTo>
                      <a:lnTo>
                        <a:pt x="61" y="426"/>
                      </a:lnTo>
                      <a:lnTo>
                        <a:pt x="0" y="791"/>
                      </a:lnTo>
                      <a:lnTo>
                        <a:pt x="61" y="1156"/>
                      </a:lnTo>
                      <a:lnTo>
                        <a:pt x="122" y="1520"/>
                      </a:lnTo>
                      <a:lnTo>
                        <a:pt x="243" y="1885"/>
                      </a:lnTo>
                      <a:lnTo>
                        <a:pt x="365" y="1946"/>
                      </a:lnTo>
                      <a:lnTo>
                        <a:pt x="486" y="1946"/>
                      </a:lnTo>
                      <a:lnTo>
                        <a:pt x="507" y="1925"/>
                      </a:lnTo>
                      <a:lnTo>
                        <a:pt x="507" y="1925"/>
                      </a:lnTo>
                      <a:lnTo>
                        <a:pt x="547" y="1946"/>
                      </a:lnTo>
                      <a:lnTo>
                        <a:pt x="729" y="1946"/>
                      </a:lnTo>
                      <a:lnTo>
                        <a:pt x="851" y="1885"/>
                      </a:lnTo>
                      <a:lnTo>
                        <a:pt x="912" y="1824"/>
                      </a:lnTo>
                      <a:lnTo>
                        <a:pt x="1033" y="1520"/>
                      </a:lnTo>
                      <a:lnTo>
                        <a:pt x="1094" y="1216"/>
                      </a:lnTo>
                      <a:lnTo>
                        <a:pt x="1094" y="913"/>
                      </a:lnTo>
                      <a:lnTo>
                        <a:pt x="1033" y="609"/>
                      </a:lnTo>
                      <a:lnTo>
                        <a:pt x="912" y="305"/>
                      </a:lnTo>
                      <a:lnTo>
                        <a:pt x="851" y="183"/>
                      </a:lnTo>
                      <a:lnTo>
                        <a:pt x="729" y="62"/>
                      </a:lnTo>
                      <a:lnTo>
                        <a:pt x="547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6" name="Google Shape;336;p18"/>
                <p:cNvSpPr/>
                <p:nvPr/>
              </p:nvSpPr>
              <p:spPr>
                <a:xfrm>
                  <a:off x="6592011" y="1503470"/>
                  <a:ext cx="37186" cy="68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2006" extrusionOk="0">
                      <a:moveTo>
                        <a:pt x="669" y="608"/>
                      </a:moveTo>
                      <a:lnTo>
                        <a:pt x="675" y="630"/>
                      </a:lnTo>
                      <a:lnTo>
                        <a:pt x="669" y="628"/>
                      </a:lnTo>
                      <a:lnTo>
                        <a:pt x="669" y="608"/>
                      </a:lnTo>
                      <a:close/>
                      <a:moveTo>
                        <a:pt x="608" y="0"/>
                      </a:moveTo>
                      <a:lnTo>
                        <a:pt x="487" y="61"/>
                      </a:lnTo>
                      <a:lnTo>
                        <a:pt x="304" y="122"/>
                      </a:lnTo>
                      <a:lnTo>
                        <a:pt x="183" y="304"/>
                      </a:lnTo>
                      <a:lnTo>
                        <a:pt x="61" y="669"/>
                      </a:lnTo>
                      <a:lnTo>
                        <a:pt x="0" y="1034"/>
                      </a:lnTo>
                      <a:lnTo>
                        <a:pt x="0" y="1398"/>
                      </a:lnTo>
                      <a:lnTo>
                        <a:pt x="122" y="1824"/>
                      </a:lnTo>
                      <a:lnTo>
                        <a:pt x="183" y="1884"/>
                      </a:lnTo>
                      <a:lnTo>
                        <a:pt x="304" y="1945"/>
                      </a:lnTo>
                      <a:lnTo>
                        <a:pt x="487" y="2006"/>
                      </a:lnTo>
                      <a:lnTo>
                        <a:pt x="608" y="1945"/>
                      </a:lnTo>
                      <a:lnTo>
                        <a:pt x="730" y="1884"/>
                      </a:lnTo>
                      <a:lnTo>
                        <a:pt x="912" y="1641"/>
                      </a:lnTo>
                      <a:lnTo>
                        <a:pt x="1034" y="1337"/>
                      </a:lnTo>
                      <a:lnTo>
                        <a:pt x="1094" y="1034"/>
                      </a:lnTo>
                      <a:lnTo>
                        <a:pt x="1094" y="669"/>
                      </a:lnTo>
                      <a:lnTo>
                        <a:pt x="1034" y="365"/>
                      </a:lnTo>
                      <a:lnTo>
                        <a:pt x="851" y="122"/>
                      </a:lnTo>
                      <a:lnTo>
                        <a:pt x="730" y="61"/>
                      </a:lnTo>
                      <a:lnTo>
                        <a:pt x="608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6406256" y="1829541"/>
                  <a:ext cx="20682" cy="1218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" h="3587" extrusionOk="0">
                      <a:moveTo>
                        <a:pt x="62" y="1"/>
                      </a:moveTo>
                      <a:lnTo>
                        <a:pt x="1" y="122"/>
                      </a:lnTo>
                      <a:lnTo>
                        <a:pt x="244" y="3404"/>
                      </a:lnTo>
                      <a:lnTo>
                        <a:pt x="305" y="3526"/>
                      </a:lnTo>
                      <a:lnTo>
                        <a:pt x="426" y="3586"/>
                      </a:lnTo>
                      <a:lnTo>
                        <a:pt x="548" y="3526"/>
                      </a:lnTo>
                      <a:lnTo>
                        <a:pt x="609" y="3404"/>
                      </a:lnTo>
                      <a:lnTo>
                        <a:pt x="365" y="122"/>
                      </a:lnTo>
                      <a:lnTo>
                        <a:pt x="30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6639486" y="1821289"/>
                  <a:ext cx="12395" cy="1176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" h="3465" extrusionOk="0">
                      <a:moveTo>
                        <a:pt x="61" y="1"/>
                      </a:moveTo>
                      <a:lnTo>
                        <a:pt x="0" y="183"/>
                      </a:lnTo>
                      <a:lnTo>
                        <a:pt x="0" y="3282"/>
                      </a:lnTo>
                      <a:lnTo>
                        <a:pt x="0" y="3404"/>
                      </a:lnTo>
                      <a:lnTo>
                        <a:pt x="183" y="3465"/>
                      </a:lnTo>
                      <a:lnTo>
                        <a:pt x="304" y="3404"/>
                      </a:lnTo>
                      <a:lnTo>
                        <a:pt x="365" y="3282"/>
                      </a:lnTo>
                      <a:lnTo>
                        <a:pt x="365" y="183"/>
                      </a:lnTo>
                      <a:lnTo>
                        <a:pt x="30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6412471" y="1938922"/>
                  <a:ext cx="132104" cy="867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0" h="2554" extrusionOk="0">
                      <a:moveTo>
                        <a:pt x="122" y="1"/>
                      </a:moveTo>
                      <a:lnTo>
                        <a:pt x="61" y="62"/>
                      </a:lnTo>
                      <a:lnTo>
                        <a:pt x="0" y="244"/>
                      </a:lnTo>
                      <a:lnTo>
                        <a:pt x="122" y="365"/>
                      </a:lnTo>
                      <a:lnTo>
                        <a:pt x="3647" y="2553"/>
                      </a:lnTo>
                      <a:lnTo>
                        <a:pt x="3768" y="2553"/>
                      </a:lnTo>
                      <a:lnTo>
                        <a:pt x="3890" y="2493"/>
                      </a:lnTo>
                      <a:lnTo>
                        <a:pt x="3890" y="2371"/>
                      </a:lnTo>
                      <a:lnTo>
                        <a:pt x="3829" y="2249"/>
                      </a:lnTo>
                      <a:lnTo>
                        <a:pt x="30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6536285" y="1928599"/>
                  <a:ext cx="115600" cy="970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4" h="2858" extrusionOk="0">
                      <a:moveTo>
                        <a:pt x="3282" y="1"/>
                      </a:moveTo>
                      <a:lnTo>
                        <a:pt x="3100" y="62"/>
                      </a:lnTo>
                      <a:lnTo>
                        <a:pt x="2432" y="730"/>
                      </a:lnTo>
                      <a:lnTo>
                        <a:pt x="1641" y="1338"/>
                      </a:lnTo>
                      <a:lnTo>
                        <a:pt x="912" y="1946"/>
                      </a:lnTo>
                      <a:lnTo>
                        <a:pt x="61" y="2493"/>
                      </a:lnTo>
                      <a:lnTo>
                        <a:pt x="1" y="2614"/>
                      </a:lnTo>
                      <a:lnTo>
                        <a:pt x="1" y="2736"/>
                      </a:lnTo>
                      <a:lnTo>
                        <a:pt x="122" y="2857"/>
                      </a:lnTo>
                      <a:lnTo>
                        <a:pt x="244" y="2797"/>
                      </a:lnTo>
                      <a:lnTo>
                        <a:pt x="1095" y="2250"/>
                      </a:lnTo>
                      <a:lnTo>
                        <a:pt x="1885" y="1642"/>
                      </a:lnTo>
                      <a:lnTo>
                        <a:pt x="2675" y="973"/>
                      </a:lnTo>
                      <a:lnTo>
                        <a:pt x="3404" y="305"/>
                      </a:lnTo>
                      <a:lnTo>
                        <a:pt x="3404" y="183"/>
                      </a:lnTo>
                      <a:lnTo>
                        <a:pt x="3404" y="62"/>
                      </a:lnTo>
                      <a:lnTo>
                        <a:pt x="328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6340240" y="1864620"/>
                  <a:ext cx="185761" cy="291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70" h="8571" extrusionOk="0">
                      <a:moveTo>
                        <a:pt x="2006" y="1"/>
                      </a:moveTo>
                      <a:lnTo>
                        <a:pt x="1823" y="62"/>
                      </a:lnTo>
                      <a:lnTo>
                        <a:pt x="1641" y="183"/>
                      </a:lnTo>
                      <a:lnTo>
                        <a:pt x="1519" y="366"/>
                      </a:lnTo>
                      <a:lnTo>
                        <a:pt x="1276" y="791"/>
                      </a:lnTo>
                      <a:lnTo>
                        <a:pt x="1155" y="1216"/>
                      </a:lnTo>
                      <a:lnTo>
                        <a:pt x="61" y="3830"/>
                      </a:lnTo>
                      <a:lnTo>
                        <a:pt x="0" y="4012"/>
                      </a:lnTo>
                      <a:lnTo>
                        <a:pt x="122" y="4255"/>
                      </a:lnTo>
                      <a:lnTo>
                        <a:pt x="486" y="4863"/>
                      </a:lnTo>
                      <a:lnTo>
                        <a:pt x="1276" y="6018"/>
                      </a:lnTo>
                      <a:lnTo>
                        <a:pt x="2796" y="8449"/>
                      </a:lnTo>
                      <a:lnTo>
                        <a:pt x="2856" y="8509"/>
                      </a:lnTo>
                      <a:lnTo>
                        <a:pt x="2978" y="8570"/>
                      </a:lnTo>
                      <a:lnTo>
                        <a:pt x="3039" y="8570"/>
                      </a:lnTo>
                      <a:lnTo>
                        <a:pt x="3099" y="8449"/>
                      </a:lnTo>
                      <a:lnTo>
                        <a:pt x="4315" y="6382"/>
                      </a:lnTo>
                      <a:lnTo>
                        <a:pt x="5470" y="4316"/>
                      </a:lnTo>
                      <a:lnTo>
                        <a:pt x="5470" y="4194"/>
                      </a:lnTo>
                      <a:lnTo>
                        <a:pt x="5409" y="4073"/>
                      </a:lnTo>
                      <a:lnTo>
                        <a:pt x="5287" y="4073"/>
                      </a:lnTo>
                      <a:lnTo>
                        <a:pt x="5166" y="4134"/>
                      </a:lnTo>
                      <a:lnTo>
                        <a:pt x="3950" y="6200"/>
                      </a:lnTo>
                      <a:lnTo>
                        <a:pt x="2937" y="8014"/>
                      </a:lnTo>
                      <a:lnTo>
                        <a:pt x="547" y="4316"/>
                      </a:lnTo>
                      <a:lnTo>
                        <a:pt x="425" y="4073"/>
                      </a:lnTo>
                      <a:lnTo>
                        <a:pt x="425" y="4012"/>
                      </a:lnTo>
                      <a:lnTo>
                        <a:pt x="486" y="3830"/>
                      </a:lnTo>
                      <a:lnTo>
                        <a:pt x="669" y="3283"/>
                      </a:lnTo>
                      <a:lnTo>
                        <a:pt x="1155" y="2189"/>
                      </a:lnTo>
                      <a:lnTo>
                        <a:pt x="1580" y="1095"/>
                      </a:lnTo>
                      <a:lnTo>
                        <a:pt x="1762" y="609"/>
                      </a:lnTo>
                      <a:lnTo>
                        <a:pt x="1945" y="366"/>
                      </a:lnTo>
                      <a:lnTo>
                        <a:pt x="2006" y="305"/>
                      </a:lnTo>
                      <a:lnTo>
                        <a:pt x="2309" y="305"/>
                      </a:lnTo>
                      <a:lnTo>
                        <a:pt x="2370" y="183"/>
                      </a:lnTo>
                      <a:lnTo>
                        <a:pt x="2370" y="62"/>
                      </a:lnTo>
                      <a:lnTo>
                        <a:pt x="2249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6552789" y="1862583"/>
                  <a:ext cx="175471" cy="293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67" h="8631" extrusionOk="0">
                      <a:moveTo>
                        <a:pt x="2857" y="0"/>
                      </a:moveTo>
                      <a:lnTo>
                        <a:pt x="2736" y="61"/>
                      </a:lnTo>
                      <a:lnTo>
                        <a:pt x="2736" y="243"/>
                      </a:lnTo>
                      <a:lnTo>
                        <a:pt x="2796" y="304"/>
                      </a:lnTo>
                      <a:lnTo>
                        <a:pt x="2979" y="365"/>
                      </a:lnTo>
                      <a:lnTo>
                        <a:pt x="3100" y="365"/>
                      </a:lnTo>
                      <a:lnTo>
                        <a:pt x="3222" y="426"/>
                      </a:lnTo>
                      <a:lnTo>
                        <a:pt x="3404" y="608"/>
                      </a:lnTo>
                      <a:lnTo>
                        <a:pt x="3526" y="912"/>
                      </a:lnTo>
                      <a:lnTo>
                        <a:pt x="3586" y="1155"/>
                      </a:lnTo>
                      <a:lnTo>
                        <a:pt x="4073" y="2249"/>
                      </a:lnTo>
                      <a:lnTo>
                        <a:pt x="4498" y="3282"/>
                      </a:lnTo>
                      <a:lnTo>
                        <a:pt x="4741" y="3890"/>
                      </a:lnTo>
                      <a:lnTo>
                        <a:pt x="4741" y="4011"/>
                      </a:lnTo>
                      <a:lnTo>
                        <a:pt x="4741" y="4133"/>
                      </a:lnTo>
                      <a:lnTo>
                        <a:pt x="4620" y="4376"/>
                      </a:lnTo>
                      <a:lnTo>
                        <a:pt x="2234" y="8068"/>
                      </a:lnTo>
                      <a:lnTo>
                        <a:pt x="305" y="4437"/>
                      </a:lnTo>
                      <a:lnTo>
                        <a:pt x="183" y="4376"/>
                      </a:lnTo>
                      <a:lnTo>
                        <a:pt x="62" y="4376"/>
                      </a:lnTo>
                      <a:lnTo>
                        <a:pt x="1" y="4497"/>
                      </a:lnTo>
                      <a:lnTo>
                        <a:pt x="1" y="4619"/>
                      </a:lnTo>
                      <a:lnTo>
                        <a:pt x="2067" y="8509"/>
                      </a:lnTo>
                      <a:lnTo>
                        <a:pt x="2128" y="8630"/>
                      </a:lnTo>
                      <a:lnTo>
                        <a:pt x="2249" y="8630"/>
                      </a:lnTo>
                      <a:lnTo>
                        <a:pt x="2310" y="8569"/>
                      </a:lnTo>
                      <a:lnTo>
                        <a:pt x="2371" y="8509"/>
                      </a:lnTo>
                      <a:lnTo>
                        <a:pt x="3951" y="6078"/>
                      </a:lnTo>
                      <a:lnTo>
                        <a:pt x="4680" y="4923"/>
                      </a:lnTo>
                      <a:lnTo>
                        <a:pt x="5045" y="4315"/>
                      </a:lnTo>
                      <a:lnTo>
                        <a:pt x="5167" y="4133"/>
                      </a:lnTo>
                      <a:lnTo>
                        <a:pt x="5106" y="3890"/>
                      </a:lnTo>
                      <a:lnTo>
                        <a:pt x="4073" y="1276"/>
                      </a:lnTo>
                      <a:lnTo>
                        <a:pt x="3890" y="851"/>
                      </a:lnTo>
                      <a:lnTo>
                        <a:pt x="3647" y="365"/>
                      </a:lnTo>
                      <a:lnTo>
                        <a:pt x="3526" y="182"/>
                      </a:lnTo>
                      <a:lnTo>
                        <a:pt x="3343" y="61"/>
                      </a:lnTo>
                      <a:lnTo>
                        <a:pt x="3100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5987306" y="1895591"/>
                  <a:ext cx="400422" cy="233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91" h="6868" extrusionOk="0">
                      <a:moveTo>
                        <a:pt x="11548" y="0"/>
                      </a:moveTo>
                      <a:lnTo>
                        <a:pt x="61" y="6503"/>
                      </a:lnTo>
                      <a:lnTo>
                        <a:pt x="1" y="6625"/>
                      </a:lnTo>
                      <a:lnTo>
                        <a:pt x="1" y="6746"/>
                      </a:lnTo>
                      <a:lnTo>
                        <a:pt x="122" y="6868"/>
                      </a:lnTo>
                      <a:lnTo>
                        <a:pt x="244" y="6807"/>
                      </a:lnTo>
                      <a:lnTo>
                        <a:pt x="11730" y="304"/>
                      </a:lnTo>
                      <a:lnTo>
                        <a:pt x="11791" y="244"/>
                      </a:lnTo>
                      <a:lnTo>
                        <a:pt x="11791" y="61"/>
                      </a:lnTo>
                      <a:lnTo>
                        <a:pt x="11669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4" name="Google Shape;344;p18"/>
                <p:cNvSpPr/>
                <p:nvPr/>
              </p:nvSpPr>
              <p:spPr>
                <a:xfrm>
                  <a:off x="5745825" y="2116424"/>
                  <a:ext cx="249776" cy="505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55" h="14891" extrusionOk="0">
                      <a:moveTo>
                        <a:pt x="7112" y="0"/>
                      </a:moveTo>
                      <a:lnTo>
                        <a:pt x="6868" y="243"/>
                      </a:lnTo>
                      <a:lnTo>
                        <a:pt x="6686" y="487"/>
                      </a:lnTo>
                      <a:lnTo>
                        <a:pt x="6322" y="973"/>
                      </a:lnTo>
                      <a:lnTo>
                        <a:pt x="5775" y="2067"/>
                      </a:lnTo>
                      <a:lnTo>
                        <a:pt x="5167" y="3221"/>
                      </a:lnTo>
                      <a:lnTo>
                        <a:pt x="3587" y="6625"/>
                      </a:lnTo>
                      <a:lnTo>
                        <a:pt x="2007" y="10028"/>
                      </a:lnTo>
                      <a:lnTo>
                        <a:pt x="1" y="14647"/>
                      </a:lnTo>
                      <a:lnTo>
                        <a:pt x="1" y="14769"/>
                      </a:lnTo>
                      <a:lnTo>
                        <a:pt x="123" y="14890"/>
                      </a:lnTo>
                      <a:lnTo>
                        <a:pt x="244" y="14890"/>
                      </a:lnTo>
                      <a:lnTo>
                        <a:pt x="305" y="14829"/>
                      </a:lnTo>
                      <a:lnTo>
                        <a:pt x="2007" y="10940"/>
                      </a:lnTo>
                      <a:lnTo>
                        <a:pt x="3708" y="7111"/>
                      </a:lnTo>
                      <a:lnTo>
                        <a:pt x="5045" y="4315"/>
                      </a:lnTo>
                      <a:lnTo>
                        <a:pt x="5714" y="2918"/>
                      </a:lnTo>
                      <a:lnTo>
                        <a:pt x="6443" y="1520"/>
                      </a:lnTo>
                      <a:lnTo>
                        <a:pt x="6808" y="851"/>
                      </a:lnTo>
                      <a:lnTo>
                        <a:pt x="7051" y="547"/>
                      </a:lnTo>
                      <a:lnTo>
                        <a:pt x="7294" y="365"/>
                      </a:lnTo>
                      <a:lnTo>
                        <a:pt x="7355" y="243"/>
                      </a:lnTo>
                      <a:lnTo>
                        <a:pt x="7355" y="61"/>
                      </a:lnTo>
                      <a:lnTo>
                        <a:pt x="723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5" name="Google Shape;345;p18"/>
                <p:cNvSpPr/>
                <p:nvPr/>
              </p:nvSpPr>
              <p:spPr>
                <a:xfrm>
                  <a:off x="6670422" y="1879087"/>
                  <a:ext cx="412818" cy="1857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56" h="5470" extrusionOk="0">
                      <a:moveTo>
                        <a:pt x="183" y="0"/>
                      </a:moveTo>
                      <a:lnTo>
                        <a:pt x="62" y="122"/>
                      </a:lnTo>
                      <a:lnTo>
                        <a:pt x="1" y="243"/>
                      </a:lnTo>
                      <a:lnTo>
                        <a:pt x="122" y="365"/>
                      </a:lnTo>
                      <a:lnTo>
                        <a:pt x="11913" y="5470"/>
                      </a:lnTo>
                      <a:lnTo>
                        <a:pt x="12034" y="5470"/>
                      </a:lnTo>
                      <a:lnTo>
                        <a:pt x="12156" y="5409"/>
                      </a:lnTo>
                      <a:lnTo>
                        <a:pt x="12156" y="5288"/>
                      </a:lnTo>
                      <a:lnTo>
                        <a:pt x="12095" y="5166"/>
                      </a:lnTo>
                      <a:lnTo>
                        <a:pt x="305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6" name="Google Shape;346;p18"/>
                <p:cNvSpPr/>
                <p:nvPr/>
              </p:nvSpPr>
              <p:spPr>
                <a:xfrm>
                  <a:off x="7074940" y="2054517"/>
                  <a:ext cx="260100" cy="4499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59" h="13249" extrusionOk="0">
                      <a:moveTo>
                        <a:pt x="61" y="0"/>
                      </a:moveTo>
                      <a:lnTo>
                        <a:pt x="1" y="122"/>
                      </a:lnTo>
                      <a:lnTo>
                        <a:pt x="1" y="243"/>
                      </a:lnTo>
                      <a:lnTo>
                        <a:pt x="791" y="1459"/>
                      </a:lnTo>
                      <a:lnTo>
                        <a:pt x="1459" y="2674"/>
                      </a:lnTo>
                      <a:lnTo>
                        <a:pt x="2857" y="5105"/>
                      </a:lnTo>
                      <a:lnTo>
                        <a:pt x="4255" y="7840"/>
                      </a:lnTo>
                      <a:lnTo>
                        <a:pt x="5774" y="10575"/>
                      </a:lnTo>
                      <a:lnTo>
                        <a:pt x="6504" y="11912"/>
                      </a:lnTo>
                      <a:lnTo>
                        <a:pt x="7354" y="13127"/>
                      </a:lnTo>
                      <a:lnTo>
                        <a:pt x="7476" y="13249"/>
                      </a:lnTo>
                      <a:lnTo>
                        <a:pt x="7597" y="13188"/>
                      </a:lnTo>
                      <a:lnTo>
                        <a:pt x="7658" y="13127"/>
                      </a:lnTo>
                      <a:lnTo>
                        <a:pt x="7658" y="12945"/>
                      </a:lnTo>
                      <a:lnTo>
                        <a:pt x="6868" y="11790"/>
                      </a:lnTo>
                      <a:lnTo>
                        <a:pt x="6139" y="10575"/>
                      </a:lnTo>
                      <a:lnTo>
                        <a:pt x="4802" y="8083"/>
                      </a:lnTo>
                      <a:lnTo>
                        <a:pt x="3343" y="5348"/>
                      </a:lnTo>
                      <a:lnTo>
                        <a:pt x="1885" y="2613"/>
                      </a:lnTo>
                      <a:lnTo>
                        <a:pt x="1155" y="1337"/>
                      </a:lnTo>
                      <a:lnTo>
                        <a:pt x="305" y="61"/>
                      </a:lnTo>
                      <a:lnTo>
                        <a:pt x="18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7" name="Google Shape;347;p18"/>
                <p:cNvSpPr/>
                <p:nvPr/>
              </p:nvSpPr>
              <p:spPr>
                <a:xfrm>
                  <a:off x="6024457" y="2386769"/>
                  <a:ext cx="206409" cy="3384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8" h="9968" extrusionOk="0">
                      <a:moveTo>
                        <a:pt x="5835" y="1"/>
                      </a:moveTo>
                      <a:lnTo>
                        <a:pt x="5713" y="122"/>
                      </a:lnTo>
                      <a:lnTo>
                        <a:pt x="1" y="9664"/>
                      </a:lnTo>
                      <a:lnTo>
                        <a:pt x="1" y="9846"/>
                      </a:lnTo>
                      <a:lnTo>
                        <a:pt x="61" y="9907"/>
                      </a:lnTo>
                      <a:lnTo>
                        <a:pt x="244" y="9968"/>
                      </a:lnTo>
                      <a:lnTo>
                        <a:pt x="365" y="9846"/>
                      </a:lnTo>
                      <a:lnTo>
                        <a:pt x="6017" y="305"/>
                      </a:lnTo>
                      <a:lnTo>
                        <a:pt x="6078" y="122"/>
                      </a:lnTo>
                      <a:lnTo>
                        <a:pt x="5956" y="62"/>
                      </a:lnTo>
                      <a:lnTo>
                        <a:pt x="583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8" name="Google Shape;348;p18"/>
                <p:cNvSpPr/>
                <p:nvPr/>
              </p:nvSpPr>
              <p:spPr>
                <a:xfrm>
                  <a:off x="6218464" y="2390912"/>
                  <a:ext cx="416927" cy="2889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77" h="8509" extrusionOk="0">
                      <a:moveTo>
                        <a:pt x="122" y="0"/>
                      </a:moveTo>
                      <a:lnTo>
                        <a:pt x="0" y="61"/>
                      </a:lnTo>
                      <a:lnTo>
                        <a:pt x="0" y="183"/>
                      </a:lnTo>
                      <a:lnTo>
                        <a:pt x="61" y="304"/>
                      </a:lnTo>
                      <a:lnTo>
                        <a:pt x="10757" y="6139"/>
                      </a:lnTo>
                      <a:lnTo>
                        <a:pt x="11061" y="6382"/>
                      </a:lnTo>
                      <a:lnTo>
                        <a:pt x="11365" y="6564"/>
                      </a:lnTo>
                      <a:lnTo>
                        <a:pt x="11669" y="6807"/>
                      </a:lnTo>
                      <a:lnTo>
                        <a:pt x="11851" y="7172"/>
                      </a:lnTo>
                      <a:lnTo>
                        <a:pt x="11912" y="7354"/>
                      </a:lnTo>
                      <a:lnTo>
                        <a:pt x="11912" y="7536"/>
                      </a:lnTo>
                      <a:lnTo>
                        <a:pt x="11912" y="7719"/>
                      </a:lnTo>
                      <a:lnTo>
                        <a:pt x="11791" y="7901"/>
                      </a:lnTo>
                      <a:lnTo>
                        <a:pt x="11669" y="8023"/>
                      </a:lnTo>
                      <a:lnTo>
                        <a:pt x="11487" y="8144"/>
                      </a:lnTo>
                      <a:lnTo>
                        <a:pt x="11365" y="8144"/>
                      </a:lnTo>
                      <a:lnTo>
                        <a:pt x="11183" y="8083"/>
                      </a:lnTo>
                      <a:lnTo>
                        <a:pt x="11000" y="8083"/>
                      </a:lnTo>
                      <a:lnTo>
                        <a:pt x="10940" y="8144"/>
                      </a:lnTo>
                      <a:lnTo>
                        <a:pt x="10879" y="8266"/>
                      </a:lnTo>
                      <a:lnTo>
                        <a:pt x="11000" y="8387"/>
                      </a:lnTo>
                      <a:lnTo>
                        <a:pt x="11244" y="8509"/>
                      </a:lnTo>
                      <a:lnTo>
                        <a:pt x="11487" y="8509"/>
                      </a:lnTo>
                      <a:lnTo>
                        <a:pt x="11730" y="8387"/>
                      </a:lnTo>
                      <a:lnTo>
                        <a:pt x="11973" y="8266"/>
                      </a:lnTo>
                      <a:lnTo>
                        <a:pt x="12094" y="8083"/>
                      </a:lnTo>
                      <a:lnTo>
                        <a:pt x="12216" y="7840"/>
                      </a:lnTo>
                      <a:lnTo>
                        <a:pt x="12277" y="7597"/>
                      </a:lnTo>
                      <a:lnTo>
                        <a:pt x="12277" y="7293"/>
                      </a:lnTo>
                      <a:lnTo>
                        <a:pt x="12155" y="6989"/>
                      </a:lnTo>
                      <a:lnTo>
                        <a:pt x="11973" y="6686"/>
                      </a:lnTo>
                      <a:lnTo>
                        <a:pt x="11730" y="6382"/>
                      </a:lnTo>
                      <a:lnTo>
                        <a:pt x="11487" y="6139"/>
                      </a:lnTo>
                      <a:lnTo>
                        <a:pt x="10818" y="5774"/>
                      </a:lnTo>
                      <a:lnTo>
                        <a:pt x="10210" y="5470"/>
                      </a:lnTo>
                      <a:lnTo>
                        <a:pt x="3890" y="2006"/>
                      </a:lnTo>
                      <a:lnTo>
                        <a:pt x="24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9" name="Google Shape;349;p18"/>
                <p:cNvSpPr/>
                <p:nvPr/>
              </p:nvSpPr>
              <p:spPr>
                <a:xfrm>
                  <a:off x="6187494" y="2440424"/>
                  <a:ext cx="406637" cy="23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74" h="6930" extrusionOk="0">
                      <a:moveTo>
                        <a:pt x="122" y="1"/>
                      </a:moveTo>
                      <a:lnTo>
                        <a:pt x="61" y="62"/>
                      </a:lnTo>
                      <a:lnTo>
                        <a:pt x="1" y="183"/>
                      </a:lnTo>
                      <a:lnTo>
                        <a:pt x="122" y="305"/>
                      </a:lnTo>
                      <a:lnTo>
                        <a:pt x="4133" y="2614"/>
                      </a:lnTo>
                      <a:lnTo>
                        <a:pt x="10028" y="5957"/>
                      </a:lnTo>
                      <a:lnTo>
                        <a:pt x="11730" y="6929"/>
                      </a:lnTo>
                      <a:lnTo>
                        <a:pt x="11852" y="6929"/>
                      </a:lnTo>
                      <a:lnTo>
                        <a:pt x="11973" y="6808"/>
                      </a:lnTo>
                      <a:lnTo>
                        <a:pt x="11973" y="6686"/>
                      </a:lnTo>
                      <a:lnTo>
                        <a:pt x="11912" y="6565"/>
                      </a:lnTo>
                      <a:lnTo>
                        <a:pt x="7841" y="4316"/>
                      </a:lnTo>
                      <a:lnTo>
                        <a:pt x="1945" y="973"/>
                      </a:lnTo>
                      <a:lnTo>
                        <a:pt x="30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0" name="Google Shape;350;p18"/>
                <p:cNvSpPr/>
                <p:nvPr/>
              </p:nvSpPr>
              <p:spPr>
                <a:xfrm>
                  <a:off x="6548680" y="2653005"/>
                  <a:ext cx="86700" cy="158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3" h="4681" extrusionOk="0">
                      <a:moveTo>
                        <a:pt x="2310" y="1"/>
                      </a:moveTo>
                      <a:lnTo>
                        <a:pt x="2249" y="122"/>
                      </a:lnTo>
                      <a:lnTo>
                        <a:pt x="1702" y="1155"/>
                      </a:lnTo>
                      <a:lnTo>
                        <a:pt x="1155" y="2249"/>
                      </a:lnTo>
                      <a:lnTo>
                        <a:pt x="547" y="3282"/>
                      </a:lnTo>
                      <a:lnTo>
                        <a:pt x="61" y="4376"/>
                      </a:lnTo>
                      <a:lnTo>
                        <a:pt x="0" y="4498"/>
                      </a:lnTo>
                      <a:lnTo>
                        <a:pt x="122" y="4620"/>
                      </a:lnTo>
                      <a:lnTo>
                        <a:pt x="243" y="4680"/>
                      </a:lnTo>
                      <a:lnTo>
                        <a:pt x="365" y="4559"/>
                      </a:lnTo>
                      <a:lnTo>
                        <a:pt x="851" y="3465"/>
                      </a:lnTo>
                      <a:lnTo>
                        <a:pt x="1459" y="2432"/>
                      </a:lnTo>
                      <a:lnTo>
                        <a:pt x="2006" y="1338"/>
                      </a:lnTo>
                      <a:lnTo>
                        <a:pt x="2553" y="305"/>
                      </a:lnTo>
                      <a:lnTo>
                        <a:pt x="2553" y="122"/>
                      </a:lnTo>
                      <a:lnTo>
                        <a:pt x="2431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1" name="Google Shape;351;p18"/>
                <p:cNvSpPr/>
                <p:nvPr/>
              </p:nvSpPr>
              <p:spPr>
                <a:xfrm>
                  <a:off x="6280371" y="2698408"/>
                  <a:ext cx="295180" cy="173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92" h="5106" extrusionOk="0">
                      <a:moveTo>
                        <a:pt x="6017" y="1"/>
                      </a:moveTo>
                      <a:lnTo>
                        <a:pt x="5835" y="61"/>
                      </a:lnTo>
                      <a:lnTo>
                        <a:pt x="5592" y="122"/>
                      </a:lnTo>
                      <a:lnTo>
                        <a:pt x="5227" y="305"/>
                      </a:lnTo>
                      <a:lnTo>
                        <a:pt x="4862" y="487"/>
                      </a:lnTo>
                      <a:lnTo>
                        <a:pt x="2675" y="1399"/>
                      </a:lnTo>
                      <a:lnTo>
                        <a:pt x="2249" y="1642"/>
                      </a:lnTo>
                      <a:lnTo>
                        <a:pt x="1824" y="1885"/>
                      </a:lnTo>
                      <a:lnTo>
                        <a:pt x="1398" y="2128"/>
                      </a:lnTo>
                      <a:lnTo>
                        <a:pt x="1034" y="2492"/>
                      </a:lnTo>
                      <a:lnTo>
                        <a:pt x="487" y="3222"/>
                      </a:lnTo>
                      <a:lnTo>
                        <a:pt x="61" y="4012"/>
                      </a:lnTo>
                      <a:lnTo>
                        <a:pt x="1" y="4133"/>
                      </a:lnTo>
                      <a:lnTo>
                        <a:pt x="122" y="4255"/>
                      </a:lnTo>
                      <a:lnTo>
                        <a:pt x="244" y="4255"/>
                      </a:lnTo>
                      <a:lnTo>
                        <a:pt x="365" y="4194"/>
                      </a:lnTo>
                      <a:lnTo>
                        <a:pt x="730" y="3526"/>
                      </a:lnTo>
                      <a:lnTo>
                        <a:pt x="1094" y="2979"/>
                      </a:lnTo>
                      <a:lnTo>
                        <a:pt x="1581" y="2432"/>
                      </a:lnTo>
                      <a:lnTo>
                        <a:pt x="1885" y="2249"/>
                      </a:lnTo>
                      <a:lnTo>
                        <a:pt x="2188" y="2067"/>
                      </a:lnTo>
                      <a:lnTo>
                        <a:pt x="3100" y="1642"/>
                      </a:lnTo>
                      <a:lnTo>
                        <a:pt x="3951" y="1216"/>
                      </a:lnTo>
                      <a:lnTo>
                        <a:pt x="5713" y="487"/>
                      </a:lnTo>
                      <a:lnTo>
                        <a:pt x="5956" y="365"/>
                      </a:lnTo>
                      <a:lnTo>
                        <a:pt x="6078" y="365"/>
                      </a:lnTo>
                      <a:lnTo>
                        <a:pt x="6200" y="426"/>
                      </a:lnTo>
                      <a:lnTo>
                        <a:pt x="6260" y="608"/>
                      </a:lnTo>
                      <a:lnTo>
                        <a:pt x="6260" y="791"/>
                      </a:lnTo>
                      <a:lnTo>
                        <a:pt x="6200" y="1034"/>
                      </a:lnTo>
                      <a:lnTo>
                        <a:pt x="6017" y="1155"/>
                      </a:lnTo>
                      <a:lnTo>
                        <a:pt x="5835" y="1277"/>
                      </a:lnTo>
                      <a:lnTo>
                        <a:pt x="5592" y="1399"/>
                      </a:lnTo>
                      <a:lnTo>
                        <a:pt x="4923" y="1642"/>
                      </a:lnTo>
                      <a:lnTo>
                        <a:pt x="4619" y="1824"/>
                      </a:lnTo>
                      <a:lnTo>
                        <a:pt x="4376" y="2128"/>
                      </a:lnTo>
                      <a:lnTo>
                        <a:pt x="4316" y="2371"/>
                      </a:lnTo>
                      <a:lnTo>
                        <a:pt x="4316" y="2614"/>
                      </a:lnTo>
                      <a:lnTo>
                        <a:pt x="4376" y="2857"/>
                      </a:lnTo>
                      <a:lnTo>
                        <a:pt x="4619" y="3100"/>
                      </a:lnTo>
                      <a:lnTo>
                        <a:pt x="4984" y="3222"/>
                      </a:lnTo>
                      <a:lnTo>
                        <a:pt x="5349" y="3283"/>
                      </a:lnTo>
                      <a:lnTo>
                        <a:pt x="6139" y="3283"/>
                      </a:lnTo>
                      <a:lnTo>
                        <a:pt x="7293" y="3404"/>
                      </a:lnTo>
                      <a:lnTo>
                        <a:pt x="7658" y="3465"/>
                      </a:lnTo>
                      <a:lnTo>
                        <a:pt x="8023" y="3586"/>
                      </a:lnTo>
                      <a:lnTo>
                        <a:pt x="8205" y="3708"/>
                      </a:lnTo>
                      <a:lnTo>
                        <a:pt x="8327" y="3890"/>
                      </a:lnTo>
                      <a:lnTo>
                        <a:pt x="8327" y="4133"/>
                      </a:lnTo>
                      <a:lnTo>
                        <a:pt x="8205" y="4316"/>
                      </a:lnTo>
                      <a:lnTo>
                        <a:pt x="8023" y="4498"/>
                      </a:lnTo>
                      <a:lnTo>
                        <a:pt x="7719" y="4620"/>
                      </a:lnTo>
                      <a:lnTo>
                        <a:pt x="7172" y="4802"/>
                      </a:lnTo>
                      <a:lnTo>
                        <a:pt x="7050" y="4863"/>
                      </a:lnTo>
                      <a:lnTo>
                        <a:pt x="7050" y="4984"/>
                      </a:lnTo>
                      <a:lnTo>
                        <a:pt x="7111" y="5106"/>
                      </a:lnTo>
                      <a:lnTo>
                        <a:pt x="7293" y="5106"/>
                      </a:lnTo>
                      <a:lnTo>
                        <a:pt x="7719" y="5045"/>
                      </a:lnTo>
                      <a:lnTo>
                        <a:pt x="8084" y="4863"/>
                      </a:lnTo>
                      <a:lnTo>
                        <a:pt x="8266" y="4741"/>
                      </a:lnTo>
                      <a:lnTo>
                        <a:pt x="8448" y="4620"/>
                      </a:lnTo>
                      <a:lnTo>
                        <a:pt x="8570" y="4437"/>
                      </a:lnTo>
                      <a:lnTo>
                        <a:pt x="8631" y="4255"/>
                      </a:lnTo>
                      <a:lnTo>
                        <a:pt x="8691" y="4073"/>
                      </a:lnTo>
                      <a:lnTo>
                        <a:pt x="8691" y="3890"/>
                      </a:lnTo>
                      <a:lnTo>
                        <a:pt x="8570" y="3586"/>
                      </a:lnTo>
                      <a:lnTo>
                        <a:pt x="8387" y="3343"/>
                      </a:lnTo>
                      <a:lnTo>
                        <a:pt x="8084" y="3222"/>
                      </a:lnTo>
                      <a:lnTo>
                        <a:pt x="7658" y="3039"/>
                      </a:lnTo>
                      <a:lnTo>
                        <a:pt x="7172" y="2979"/>
                      </a:lnTo>
                      <a:lnTo>
                        <a:pt x="6200" y="2918"/>
                      </a:lnTo>
                      <a:lnTo>
                        <a:pt x="5166" y="2857"/>
                      </a:lnTo>
                      <a:lnTo>
                        <a:pt x="4923" y="2796"/>
                      </a:lnTo>
                      <a:lnTo>
                        <a:pt x="4802" y="2736"/>
                      </a:lnTo>
                      <a:lnTo>
                        <a:pt x="4680" y="2675"/>
                      </a:lnTo>
                      <a:lnTo>
                        <a:pt x="4619" y="2553"/>
                      </a:lnTo>
                      <a:lnTo>
                        <a:pt x="4680" y="2371"/>
                      </a:lnTo>
                      <a:lnTo>
                        <a:pt x="4802" y="2189"/>
                      </a:lnTo>
                      <a:lnTo>
                        <a:pt x="4984" y="2006"/>
                      </a:lnTo>
                      <a:lnTo>
                        <a:pt x="5166" y="1885"/>
                      </a:lnTo>
                      <a:lnTo>
                        <a:pt x="5592" y="1763"/>
                      </a:lnTo>
                      <a:lnTo>
                        <a:pt x="6017" y="1581"/>
                      </a:lnTo>
                      <a:lnTo>
                        <a:pt x="6260" y="1459"/>
                      </a:lnTo>
                      <a:lnTo>
                        <a:pt x="6382" y="1338"/>
                      </a:lnTo>
                      <a:lnTo>
                        <a:pt x="6564" y="1034"/>
                      </a:lnTo>
                      <a:lnTo>
                        <a:pt x="6625" y="730"/>
                      </a:lnTo>
                      <a:lnTo>
                        <a:pt x="6625" y="426"/>
                      </a:lnTo>
                      <a:lnTo>
                        <a:pt x="6503" y="244"/>
                      </a:lnTo>
                      <a:lnTo>
                        <a:pt x="6382" y="122"/>
                      </a:lnTo>
                      <a:lnTo>
                        <a:pt x="6200" y="61"/>
                      </a:lnTo>
                      <a:lnTo>
                        <a:pt x="6017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2" name="Google Shape;352;p18"/>
                <p:cNvSpPr/>
                <p:nvPr/>
              </p:nvSpPr>
              <p:spPr>
                <a:xfrm>
                  <a:off x="6495025" y="2863515"/>
                  <a:ext cx="45438" cy="619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8" h="1824" extrusionOk="0">
                      <a:moveTo>
                        <a:pt x="912" y="1"/>
                      </a:moveTo>
                      <a:lnTo>
                        <a:pt x="790" y="61"/>
                      </a:lnTo>
                      <a:lnTo>
                        <a:pt x="729" y="183"/>
                      </a:lnTo>
                      <a:lnTo>
                        <a:pt x="790" y="305"/>
                      </a:lnTo>
                      <a:lnTo>
                        <a:pt x="912" y="426"/>
                      </a:lnTo>
                      <a:lnTo>
                        <a:pt x="972" y="669"/>
                      </a:lnTo>
                      <a:lnTo>
                        <a:pt x="972" y="852"/>
                      </a:lnTo>
                      <a:lnTo>
                        <a:pt x="912" y="1034"/>
                      </a:lnTo>
                      <a:lnTo>
                        <a:pt x="729" y="1155"/>
                      </a:lnTo>
                      <a:lnTo>
                        <a:pt x="547" y="1277"/>
                      </a:lnTo>
                      <a:lnTo>
                        <a:pt x="122" y="1459"/>
                      </a:lnTo>
                      <a:lnTo>
                        <a:pt x="0" y="1581"/>
                      </a:lnTo>
                      <a:lnTo>
                        <a:pt x="0" y="1702"/>
                      </a:lnTo>
                      <a:lnTo>
                        <a:pt x="61" y="1824"/>
                      </a:lnTo>
                      <a:lnTo>
                        <a:pt x="243" y="1824"/>
                      </a:lnTo>
                      <a:lnTo>
                        <a:pt x="486" y="1702"/>
                      </a:lnTo>
                      <a:lnTo>
                        <a:pt x="790" y="1581"/>
                      </a:lnTo>
                      <a:lnTo>
                        <a:pt x="1033" y="1398"/>
                      </a:lnTo>
                      <a:lnTo>
                        <a:pt x="1216" y="1155"/>
                      </a:lnTo>
                      <a:lnTo>
                        <a:pt x="1337" y="852"/>
                      </a:lnTo>
                      <a:lnTo>
                        <a:pt x="1337" y="548"/>
                      </a:lnTo>
                      <a:lnTo>
                        <a:pt x="1216" y="305"/>
                      </a:lnTo>
                      <a:lnTo>
                        <a:pt x="1033" y="61"/>
                      </a:lnTo>
                      <a:lnTo>
                        <a:pt x="91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3" name="Google Shape;353;p18"/>
                <p:cNvSpPr/>
                <p:nvPr/>
              </p:nvSpPr>
              <p:spPr>
                <a:xfrm>
                  <a:off x="6464054" y="2910989"/>
                  <a:ext cx="47510" cy="578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9" h="1703" extrusionOk="0">
                      <a:moveTo>
                        <a:pt x="1034" y="0"/>
                      </a:moveTo>
                      <a:lnTo>
                        <a:pt x="973" y="122"/>
                      </a:lnTo>
                      <a:lnTo>
                        <a:pt x="973" y="244"/>
                      </a:lnTo>
                      <a:lnTo>
                        <a:pt x="973" y="304"/>
                      </a:lnTo>
                      <a:lnTo>
                        <a:pt x="1034" y="304"/>
                      </a:lnTo>
                      <a:lnTo>
                        <a:pt x="1034" y="426"/>
                      </a:lnTo>
                      <a:lnTo>
                        <a:pt x="1034" y="487"/>
                      </a:lnTo>
                      <a:lnTo>
                        <a:pt x="1034" y="547"/>
                      </a:lnTo>
                      <a:lnTo>
                        <a:pt x="973" y="669"/>
                      </a:lnTo>
                      <a:lnTo>
                        <a:pt x="973" y="730"/>
                      </a:lnTo>
                      <a:lnTo>
                        <a:pt x="912" y="851"/>
                      </a:lnTo>
                      <a:lnTo>
                        <a:pt x="851" y="912"/>
                      </a:lnTo>
                      <a:lnTo>
                        <a:pt x="547" y="1155"/>
                      </a:lnTo>
                      <a:lnTo>
                        <a:pt x="122" y="1338"/>
                      </a:lnTo>
                      <a:lnTo>
                        <a:pt x="61" y="1398"/>
                      </a:lnTo>
                      <a:lnTo>
                        <a:pt x="0" y="1581"/>
                      </a:lnTo>
                      <a:lnTo>
                        <a:pt x="122" y="1641"/>
                      </a:lnTo>
                      <a:lnTo>
                        <a:pt x="183" y="1702"/>
                      </a:lnTo>
                      <a:lnTo>
                        <a:pt x="244" y="1702"/>
                      </a:lnTo>
                      <a:lnTo>
                        <a:pt x="730" y="1459"/>
                      </a:lnTo>
                      <a:lnTo>
                        <a:pt x="973" y="1277"/>
                      </a:lnTo>
                      <a:lnTo>
                        <a:pt x="1155" y="1094"/>
                      </a:lnTo>
                      <a:lnTo>
                        <a:pt x="1338" y="851"/>
                      </a:lnTo>
                      <a:lnTo>
                        <a:pt x="1398" y="608"/>
                      </a:lnTo>
                      <a:lnTo>
                        <a:pt x="1398" y="304"/>
                      </a:lnTo>
                      <a:lnTo>
                        <a:pt x="1277" y="61"/>
                      </a:lnTo>
                      <a:lnTo>
                        <a:pt x="1155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4" name="Google Shape;354;p18"/>
                <p:cNvSpPr/>
                <p:nvPr/>
              </p:nvSpPr>
              <p:spPr>
                <a:xfrm>
                  <a:off x="6416580" y="2960535"/>
                  <a:ext cx="57834" cy="55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3" h="1641" extrusionOk="0">
                      <a:moveTo>
                        <a:pt x="1459" y="0"/>
                      </a:moveTo>
                      <a:lnTo>
                        <a:pt x="1338" y="61"/>
                      </a:lnTo>
                      <a:lnTo>
                        <a:pt x="1277" y="182"/>
                      </a:lnTo>
                      <a:lnTo>
                        <a:pt x="1338" y="304"/>
                      </a:lnTo>
                      <a:lnTo>
                        <a:pt x="1338" y="365"/>
                      </a:lnTo>
                      <a:lnTo>
                        <a:pt x="1338" y="425"/>
                      </a:lnTo>
                      <a:lnTo>
                        <a:pt x="1338" y="608"/>
                      </a:lnTo>
                      <a:lnTo>
                        <a:pt x="1277" y="669"/>
                      </a:lnTo>
                      <a:lnTo>
                        <a:pt x="1216" y="729"/>
                      </a:lnTo>
                      <a:lnTo>
                        <a:pt x="1095" y="912"/>
                      </a:lnTo>
                      <a:lnTo>
                        <a:pt x="608" y="1155"/>
                      </a:lnTo>
                      <a:lnTo>
                        <a:pt x="122" y="1276"/>
                      </a:lnTo>
                      <a:lnTo>
                        <a:pt x="1" y="1398"/>
                      </a:lnTo>
                      <a:lnTo>
                        <a:pt x="1" y="1519"/>
                      </a:lnTo>
                      <a:lnTo>
                        <a:pt x="61" y="1641"/>
                      </a:lnTo>
                      <a:lnTo>
                        <a:pt x="244" y="1641"/>
                      </a:lnTo>
                      <a:lnTo>
                        <a:pt x="851" y="1459"/>
                      </a:lnTo>
                      <a:lnTo>
                        <a:pt x="1095" y="1276"/>
                      </a:lnTo>
                      <a:lnTo>
                        <a:pt x="1398" y="1094"/>
                      </a:lnTo>
                      <a:lnTo>
                        <a:pt x="1581" y="912"/>
                      </a:lnTo>
                      <a:lnTo>
                        <a:pt x="1702" y="608"/>
                      </a:lnTo>
                      <a:lnTo>
                        <a:pt x="1702" y="304"/>
                      </a:lnTo>
                      <a:lnTo>
                        <a:pt x="1642" y="182"/>
                      </a:lnTo>
                      <a:lnTo>
                        <a:pt x="1581" y="61"/>
                      </a:lnTo>
                      <a:lnTo>
                        <a:pt x="1520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5" name="Google Shape;355;p18"/>
                <p:cNvSpPr/>
                <p:nvPr/>
              </p:nvSpPr>
              <p:spPr>
                <a:xfrm>
                  <a:off x="5756148" y="2624106"/>
                  <a:ext cx="674955" cy="3921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75" h="11548" extrusionOk="0">
                      <a:moveTo>
                        <a:pt x="791" y="1"/>
                      </a:moveTo>
                      <a:lnTo>
                        <a:pt x="669" y="62"/>
                      </a:lnTo>
                      <a:lnTo>
                        <a:pt x="366" y="912"/>
                      </a:lnTo>
                      <a:lnTo>
                        <a:pt x="62" y="1763"/>
                      </a:lnTo>
                      <a:lnTo>
                        <a:pt x="1" y="2249"/>
                      </a:lnTo>
                      <a:lnTo>
                        <a:pt x="1" y="2675"/>
                      </a:lnTo>
                      <a:lnTo>
                        <a:pt x="1" y="3100"/>
                      </a:lnTo>
                      <a:lnTo>
                        <a:pt x="62" y="3587"/>
                      </a:lnTo>
                      <a:lnTo>
                        <a:pt x="244" y="4133"/>
                      </a:lnTo>
                      <a:lnTo>
                        <a:pt x="487" y="4680"/>
                      </a:lnTo>
                      <a:lnTo>
                        <a:pt x="852" y="5106"/>
                      </a:lnTo>
                      <a:lnTo>
                        <a:pt x="1277" y="5531"/>
                      </a:lnTo>
                      <a:lnTo>
                        <a:pt x="1642" y="5835"/>
                      </a:lnTo>
                      <a:lnTo>
                        <a:pt x="2128" y="6078"/>
                      </a:lnTo>
                      <a:lnTo>
                        <a:pt x="3040" y="6504"/>
                      </a:lnTo>
                      <a:lnTo>
                        <a:pt x="5227" y="7415"/>
                      </a:lnTo>
                      <a:lnTo>
                        <a:pt x="7476" y="8327"/>
                      </a:lnTo>
                      <a:lnTo>
                        <a:pt x="9846" y="9239"/>
                      </a:lnTo>
                      <a:lnTo>
                        <a:pt x="12217" y="10029"/>
                      </a:lnTo>
                      <a:lnTo>
                        <a:pt x="13432" y="10393"/>
                      </a:lnTo>
                      <a:lnTo>
                        <a:pt x="14708" y="10758"/>
                      </a:lnTo>
                      <a:lnTo>
                        <a:pt x="15924" y="11062"/>
                      </a:lnTo>
                      <a:lnTo>
                        <a:pt x="17139" y="11244"/>
                      </a:lnTo>
                      <a:lnTo>
                        <a:pt x="18415" y="11426"/>
                      </a:lnTo>
                      <a:lnTo>
                        <a:pt x="19692" y="11548"/>
                      </a:lnTo>
                      <a:lnTo>
                        <a:pt x="19813" y="11487"/>
                      </a:lnTo>
                      <a:lnTo>
                        <a:pt x="19874" y="11366"/>
                      </a:lnTo>
                      <a:lnTo>
                        <a:pt x="19813" y="11244"/>
                      </a:lnTo>
                      <a:lnTo>
                        <a:pt x="19692" y="11183"/>
                      </a:lnTo>
                      <a:lnTo>
                        <a:pt x="17625" y="10940"/>
                      </a:lnTo>
                      <a:lnTo>
                        <a:pt x="15985" y="10697"/>
                      </a:lnTo>
                      <a:lnTo>
                        <a:pt x="14404" y="10272"/>
                      </a:lnTo>
                      <a:lnTo>
                        <a:pt x="13067" y="9907"/>
                      </a:lnTo>
                      <a:lnTo>
                        <a:pt x="11730" y="9482"/>
                      </a:lnTo>
                      <a:lnTo>
                        <a:pt x="9056" y="8509"/>
                      </a:lnTo>
                      <a:lnTo>
                        <a:pt x="5227" y="7051"/>
                      </a:lnTo>
                      <a:lnTo>
                        <a:pt x="3647" y="6443"/>
                      </a:lnTo>
                      <a:lnTo>
                        <a:pt x="2857" y="6078"/>
                      </a:lnTo>
                      <a:lnTo>
                        <a:pt x="2128" y="5714"/>
                      </a:lnTo>
                      <a:lnTo>
                        <a:pt x="1642" y="5349"/>
                      </a:lnTo>
                      <a:lnTo>
                        <a:pt x="1216" y="4984"/>
                      </a:lnTo>
                      <a:lnTo>
                        <a:pt x="852" y="4498"/>
                      </a:lnTo>
                      <a:lnTo>
                        <a:pt x="548" y="4012"/>
                      </a:lnTo>
                      <a:lnTo>
                        <a:pt x="426" y="3526"/>
                      </a:lnTo>
                      <a:lnTo>
                        <a:pt x="366" y="3040"/>
                      </a:lnTo>
                      <a:lnTo>
                        <a:pt x="366" y="2553"/>
                      </a:lnTo>
                      <a:lnTo>
                        <a:pt x="426" y="2067"/>
                      </a:lnTo>
                      <a:lnTo>
                        <a:pt x="487" y="1642"/>
                      </a:lnTo>
                      <a:lnTo>
                        <a:pt x="669" y="1156"/>
                      </a:lnTo>
                      <a:lnTo>
                        <a:pt x="1034" y="244"/>
                      </a:lnTo>
                      <a:lnTo>
                        <a:pt x="1034" y="122"/>
                      </a:lnTo>
                      <a:lnTo>
                        <a:pt x="91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6" name="Google Shape;356;p18"/>
                <p:cNvSpPr/>
                <p:nvPr/>
              </p:nvSpPr>
              <p:spPr>
                <a:xfrm>
                  <a:off x="6014134" y="2708731"/>
                  <a:ext cx="274533" cy="1362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84" h="4012" extrusionOk="0">
                      <a:moveTo>
                        <a:pt x="122" y="1"/>
                      </a:moveTo>
                      <a:lnTo>
                        <a:pt x="1" y="61"/>
                      </a:lnTo>
                      <a:lnTo>
                        <a:pt x="1" y="183"/>
                      </a:lnTo>
                      <a:lnTo>
                        <a:pt x="61" y="304"/>
                      </a:lnTo>
                      <a:lnTo>
                        <a:pt x="912" y="912"/>
                      </a:lnTo>
                      <a:lnTo>
                        <a:pt x="1885" y="1520"/>
                      </a:lnTo>
                      <a:lnTo>
                        <a:pt x="2796" y="2006"/>
                      </a:lnTo>
                      <a:lnTo>
                        <a:pt x="3769" y="2492"/>
                      </a:lnTo>
                      <a:lnTo>
                        <a:pt x="4802" y="2918"/>
                      </a:lnTo>
                      <a:lnTo>
                        <a:pt x="5774" y="3282"/>
                      </a:lnTo>
                      <a:lnTo>
                        <a:pt x="7841" y="4012"/>
                      </a:lnTo>
                      <a:lnTo>
                        <a:pt x="7962" y="3951"/>
                      </a:lnTo>
                      <a:lnTo>
                        <a:pt x="8084" y="3890"/>
                      </a:lnTo>
                      <a:lnTo>
                        <a:pt x="8084" y="3708"/>
                      </a:lnTo>
                      <a:lnTo>
                        <a:pt x="7962" y="3647"/>
                      </a:lnTo>
                      <a:lnTo>
                        <a:pt x="5896" y="2979"/>
                      </a:lnTo>
                      <a:lnTo>
                        <a:pt x="4923" y="2553"/>
                      </a:lnTo>
                      <a:lnTo>
                        <a:pt x="3951" y="2128"/>
                      </a:lnTo>
                      <a:lnTo>
                        <a:pt x="2979" y="1702"/>
                      </a:lnTo>
                      <a:lnTo>
                        <a:pt x="2006" y="1155"/>
                      </a:lnTo>
                      <a:lnTo>
                        <a:pt x="1095" y="608"/>
                      </a:lnTo>
                      <a:lnTo>
                        <a:pt x="24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7" name="Google Shape;357;p18"/>
                <p:cNvSpPr/>
                <p:nvPr/>
              </p:nvSpPr>
              <p:spPr>
                <a:xfrm>
                  <a:off x="5745825" y="2611745"/>
                  <a:ext cx="291071" cy="103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71" h="3039" extrusionOk="0">
                      <a:moveTo>
                        <a:pt x="62" y="0"/>
                      </a:moveTo>
                      <a:lnTo>
                        <a:pt x="1" y="122"/>
                      </a:lnTo>
                      <a:lnTo>
                        <a:pt x="1" y="243"/>
                      </a:lnTo>
                      <a:lnTo>
                        <a:pt x="123" y="365"/>
                      </a:lnTo>
                      <a:lnTo>
                        <a:pt x="2250" y="851"/>
                      </a:lnTo>
                      <a:lnTo>
                        <a:pt x="4316" y="1459"/>
                      </a:lnTo>
                      <a:lnTo>
                        <a:pt x="6322" y="2188"/>
                      </a:lnTo>
                      <a:lnTo>
                        <a:pt x="8327" y="3039"/>
                      </a:lnTo>
                      <a:lnTo>
                        <a:pt x="8449" y="3039"/>
                      </a:lnTo>
                      <a:lnTo>
                        <a:pt x="8570" y="2917"/>
                      </a:lnTo>
                      <a:lnTo>
                        <a:pt x="8570" y="2796"/>
                      </a:lnTo>
                      <a:lnTo>
                        <a:pt x="8509" y="2674"/>
                      </a:lnTo>
                      <a:lnTo>
                        <a:pt x="6504" y="1823"/>
                      </a:lnTo>
                      <a:lnTo>
                        <a:pt x="4438" y="1094"/>
                      </a:lnTo>
                      <a:lnTo>
                        <a:pt x="2310" y="486"/>
                      </a:lnTo>
                      <a:lnTo>
                        <a:pt x="244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8" name="Google Shape;358;p18"/>
                <p:cNvSpPr/>
                <p:nvPr/>
              </p:nvSpPr>
              <p:spPr>
                <a:xfrm>
                  <a:off x="7052255" y="2494112"/>
                  <a:ext cx="280713" cy="231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6" h="6807" extrusionOk="0">
                      <a:moveTo>
                        <a:pt x="8083" y="0"/>
                      </a:moveTo>
                      <a:lnTo>
                        <a:pt x="7962" y="61"/>
                      </a:lnTo>
                      <a:lnTo>
                        <a:pt x="7172" y="972"/>
                      </a:lnTo>
                      <a:lnTo>
                        <a:pt x="6381" y="1823"/>
                      </a:lnTo>
                      <a:lnTo>
                        <a:pt x="5470" y="2613"/>
                      </a:lnTo>
                      <a:lnTo>
                        <a:pt x="4558" y="3343"/>
                      </a:lnTo>
                      <a:lnTo>
                        <a:pt x="3525" y="4193"/>
                      </a:lnTo>
                      <a:lnTo>
                        <a:pt x="2370" y="4984"/>
                      </a:lnTo>
                      <a:lnTo>
                        <a:pt x="1276" y="5774"/>
                      </a:lnTo>
                      <a:lnTo>
                        <a:pt x="61" y="6442"/>
                      </a:lnTo>
                      <a:lnTo>
                        <a:pt x="0" y="6564"/>
                      </a:lnTo>
                      <a:lnTo>
                        <a:pt x="0" y="6685"/>
                      </a:lnTo>
                      <a:lnTo>
                        <a:pt x="122" y="6807"/>
                      </a:lnTo>
                      <a:lnTo>
                        <a:pt x="243" y="6807"/>
                      </a:lnTo>
                      <a:lnTo>
                        <a:pt x="1459" y="6077"/>
                      </a:lnTo>
                      <a:lnTo>
                        <a:pt x="2613" y="5287"/>
                      </a:lnTo>
                      <a:lnTo>
                        <a:pt x="3768" y="4437"/>
                      </a:lnTo>
                      <a:lnTo>
                        <a:pt x="4862" y="3586"/>
                      </a:lnTo>
                      <a:lnTo>
                        <a:pt x="5774" y="2856"/>
                      </a:lnTo>
                      <a:lnTo>
                        <a:pt x="6625" y="2006"/>
                      </a:lnTo>
                      <a:lnTo>
                        <a:pt x="7475" y="1155"/>
                      </a:lnTo>
                      <a:lnTo>
                        <a:pt x="8265" y="243"/>
                      </a:lnTo>
                      <a:lnTo>
                        <a:pt x="8265" y="122"/>
                      </a:lnTo>
                      <a:lnTo>
                        <a:pt x="8205" y="61"/>
                      </a:lnTo>
                      <a:lnTo>
                        <a:pt x="808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9" name="Google Shape;359;p18"/>
                <p:cNvSpPr/>
                <p:nvPr/>
              </p:nvSpPr>
              <p:spPr>
                <a:xfrm>
                  <a:off x="7306098" y="2351690"/>
                  <a:ext cx="404565" cy="175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13" h="5167" extrusionOk="0">
                      <a:moveTo>
                        <a:pt x="11669" y="1"/>
                      </a:moveTo>
                      <a:lnTo>
                        <a:pt x="122" y="4802"/>
                      </a:lnTo>
                      <a:lnTo>
                        <a:pt x="0" y="4923"/>
                      </a:lnTo>
                      <a:lnTo>
                        <a:pt x="0" y="5045"/>
                      </a:lnTo>
                      <a:lnTo>
                        <a:pt x="61" y="5166"/>
                      </a:lnTo>
                      <a:lnTo>
                        <a:pt x="183" y="5166"/>
                      </a:lnTo>
                      <a:lnTo>
                        <a:pt x="11791" y="365"/>
                      </a:lnTo>
                      <a:lnTo>
                        <a:pt x="11912" y="244"/>
                      </a:lnTo>
                      <a:lnTo>
                        <a:pt x="11912" y="122"/>
                      </a:lnTo>
                      <a:lnTo>
                        <a:pt x="11791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0" name="Google Shape;360;p18"/>
                <p:cNvSpPr/>
                <p:nvPr/>
              </p:nvSpPr>
              <p:spPr>
                <a:xfrm>
                  <a:off x="7795207" y="2083382"/>
                  <a:ext cx="76410" cy="22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0" h="670" extrusionOk="0">
                      <a:moveTo>
                        <a:pt x="2006" y="1"/>
                      </a:moveTo>
                      <a:lnTo>
                        <a:pt x="122" y="366"/>
                      </a:lnTo>
                      <a:lnTo>
                        <a:pt x="1" y="426"/>
                      </a:lnTo>
                      <a:lnTo>
                        <a:pt x="1" y="548"/>
                      </a:lnTo>
                      <a:lnTo>
                        <a:pt x="62" y="669"/>
                      </a:lnTo>
                      <a:lnTo>
                        <a:pt x="183" y="669"/>
                      </a:lnTo>
                      <a:lnTo>
                        <a:pt x="2128" y="366"/>
                      </a:lnTo>
                      <a:lnTo>
                        <a:pt x="2189" y="244"/>
                      </a:lnTo>
                      <a:lnTo>
                        <a:pt x="2250" y="123"/>
                      </a:lnTo>
                      <a:lnTo>
                        <a:pt x="2128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1" name="Google Shape;361;p18"/>
                <p:cNvSpPr/>
                <p:nvPr/>
              </p:nvSpPr>
              <p:spPr>
                <a:xfrm>
                  <a:off x="7718867" y="2093706"/>
                  <a:ext cx="84662" cy="101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3" h="2979" extrusionOk="0">
                      <a:moveTo>
                        <a:pt x="2310" y="1"/>
                      </a:moveTo>
                      <a:lnTo>
                        <a:pt x="2188" y="62"/>
                      </a:lnTo>
                      <a:lnTo>
                        <a:pt x="1580" y="669"/>
                      </a:lnTo>
                      <a:lnTo>
                        <a:pt x="1033" y="1338"/>
                      </a:lnTo>
                      <a:lnTo>
                        <a:pt x="547" y="2006"/>
                      </a:lnTo>
                      <a:lnTo>
                        <a:pt x="61" y="2675"/>
                      </a:lnTo>
                      <a:lnTo>
                        <a:pt x="0" y="2857"/>
                      </a:lnTo>
                      <a:lnTo>
                        <a:pt x="122" y="2918"/>
                      </a:lnTo>
                      <a:lnTo>
                        <a:pt x="243" y="2979"/>
                      </a:lnTo>
                      <a:lnTo>
                        <a:pt x="365" y="2857"/>
                      </a:lnTo>
                      <a:lnTo>
                        <a:pt x="851" y="2189"/>
                      </a:lnTo>
                      <a:lnTo>
                        <a:pt x="1337" y="1581"/>
                      </a:lnTo>
                      <a:lnTo>
                        <a:pt x="1884" y="912"/>
                      </a:lnTo>
                      <a:lnTo>
                        <a:pt x="2431" y="365"/>
                      </a:lnTo>
                      <a:lnTo>
                        <a:pt x="2492" y="183"/>
                      </a:lnTo>
                      <a:lnTo>
                        <a:pt x="2431" y="62"/>
                      </a:lnTo>
                      <a:lnTo>
                        <a:pt x="2310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2" name="Google Shape;362;p18"/>
                <p:cNvSpPr/>
                <p:nvPr/>
              </p:nvSpPr>
              <p:spPr>
                <a:xfrm>
                  <a:off x="7694077" y="2184511"/>
                  <a:ext cx="35149" cy="177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5" h="5228" extrusionOk="0">
                      <a:moveTo>
                        <a:pt x="730" y="1"/>
                      </a:moveTo>
                      <a:lnTo>
                        <a:pt x="670" y="122"/>
                      </a:lnTo>
                      <a:lnTo>
                        <a:pt x="1" y="5045"/>
                      </a:lnTo>
                      <a:lnTo>
                        <a:pt x="1" y="5167"/>
                      </a:lnTo>
                      <a:lnTo>
                        <a:pt x="123" y="5227"/>
                      </a:lnTo>
                      <a:lnTo>
                        <a:pt x="244" y="5227"/>
                      </a:lnTo>
                      <a:lnTo>
                        <a:pt x="305" y="5106"/>
                      </a:lnTo>
                      <a:lnTo>
                        <a:pt x="1034" y="244"/>
                      </a:lnTo>
                      <a:lnTo>
                        <a:pt x="973" y="122"/>
                      </a:lnTo>
                      <a:lnTo>
                        <a:pt x="85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3" name="Google Shape;363;p18"/>
                <p:cNvSpPr/>
                <p:nvPr/>
              </p:nvSpPr>
              <p:spPr>
                <a:xfrm>
                  <a:off x="7753947" y="2153575"/>
                  <a:ext cx="156895" cy="2228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0" h="6564" extrusionOk="0">
                      <a:moveTo>
                        <a:pt x="3890" y="0"/>
                      </a:moveTo>
                      <a:lnTo>
                        <a:pt x="3647" y="61"/>
                      </a:lnTo>
                      <a:lnTo>
                        <a:pt x="3343" y="183"/>
                      </a:lnTo>
                      <a:lnTo>
                        <a:pt x="2857" y="486"/>
                      </a:lnTo>
                      <a:lnTo>
                        <a:pt x="2431" y="790"/>
                      </a:lnTo>
                      <a:lnTo>
                        <a:pt x="61" y="2370"/>
                      </a:lnTo>
                      <a:lnTo>
                        <a:pt x="0" y="2492"/>
                      </a:lnTo>
                      <a:lnTo>
                        <a:pt x="61" y="2614"/>
                      </a:lnTo>
                      <a:lnTo>
                        <a:pt x="122" y="2674"/>
                      </a:lnTo>
                      <a:lnTo>
                        <a:pt x="244" y="2674"/>
                      </a:lnTo>
                      <a:lnTo>
                        <a:pt x="2067" y="1459"/>
                      </a:lnTo>
                      <a:lnTo>
                        <a:pt x="2918" y="912"/>
                      </a:lnTo>
                      <a:lnTo>
                        <a:pt x="3343" y="608"/>
                      </a:lnTo>
                      <a:lnTo>
                        <a:pt x="3586" y="486"/>
                      </a:lnTo>
                      <a:lnTo>
                        <a:pt x="3829" y="365"/>
                      </a:lnTo>
                      <a:lnTo>
                        <a:pt x="3951" y="365"/>
                      </a:lnTo>
                      <a:lnTo>
                        <a:pt x="4133" y="426"/>
                      </a:lnTo>
                      <a:lnTo>
                        <a:pt x="4194" y="486"/>
                      </a:lnTo>
                      <a:lnTo>
                        <a:pt x="4255" y="669"/>
                      </a:lnTo>
                      <a:lnTo>
                        <a:pt x="4255" y="790"/>
                      </a:lnTo>
                      <a:lnTo>
                        <a:pt x="4194" y="912"/>
                      </a:lnTo>
                      <a:lnTo>
                        <a:pt x="4072" y="1155"/>
                      </a:lnTo>
                      <a:lnTo>
                        <a:pt x="3768" y="1459"/>
                      </a:lnTo>
                      <a:lnTo>
                        <a:pt x="3404" y="1763"/>
                      </a:lnTo>
                      <a:lnTo>
                        <a:pt x="2553" y="2310"/>
                      </a:lnTo>
                      <a:lnTo>
                        <a:pt x="1702" y="2857"/>
                      </a:lnTo>
                      <a:lnTo>
                        <a:pt x="1641" y="2917"/>
                      </a:lnTo>
                      <a:lnTo>
                        <a:pt x="1641" y="3039"/>
                      </a:lnTo>
                      <a:lnTo>
                        <a:pt x="1702" y="3890"/>
                      </a:lnTo>
                      <a:lnTo>
                        <a:pt x="1641" y="4680"/>
                      </a:lnTo>
                      <a:lnTo>
                        <a:pt x="1459" y="5470"/>
                      </a:lnTo>
                      <a:lnTo>
                        <a:pt x="1155" y="6260"/>
                      </a:lnTo>
                      <a:lnTo>
                        <a:pt x="1155" y="6442"/>
                      </a:lnTo>
                      <a:lnTo>
                        <a:pt x="1216" y="6503"/>
                      </a:lnTo>
                      <a:lnTo>
                        <a:pt x="1337" y="6564"/>
                      </a:lnTo>
                      <a:lnTo>
                        <a:pt x="1459" y="6442"/>
                      </a:lnTo>
                      <a:lnTo>
                        <a:pt x="1824" y="5592"/>
                      </a:lnTo>
                      <a:lnTo>
                        <a:pt x="2006" y="4741"/>
                      </a:lnTo>
                      <a:lnTo>
                        <a:pt x="2067" y="3829"/>
                      </a:lnTo>
                      <a:lnTo>
                        <a:pt x="2067" y="3404"/>
                      </a:lnTo>
                      <a:lnTo>
                        <a:pt x="2026" y="3074"/>
                      </a:lnTo>
                      <a:lnTo>
                        <a:pt x="2978" y="2492"/>
                      </a:lnTo>
                      <a:lnTo>
                        <a:pt x="3465" y="2127"/>
                      </a:lnTo>
                      <a:lnTo>
                        <a:pt x="3951" y="1763"/>
                      </a:lnTo>
                      <a:lnTo>
                        <a:pt x="4255" y="1459"/>
                      </a:lnTo>
                      <a:lnTo>
                        <a:pt x="4437" y="1216"/>
                      </a:lnTo>
                      <a:lnTo>
                        <a:pt x="4559" y="1033"/>
                      </a:lnTo>
                      <a:lnTo>
                        <a:pt x="4619" y="790"/>
                      </a:lnTo>
                      <a:lnTo>
                        <a:pt x="4619" y="547"/>
                      </a:lnTo>
                      <a:lnTo>
                        <a:pt x="4559" y="365"/>
                      </a:lnTo>
                      <a:lnTo>
                        <a:pt x="4376" y="122"/>
                      </a:lnTo>
                      <a:lnTo>
                        <a:pt x="413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4" name="Google Shape;364;p18"/>
                <p:cNvSpPr/>
                <p:nvPr/>
              </p:nvSpPr>
              <p:spPr>
                <a:xfrm>
                  <a:off x="7846824" y="1945136"/>
                  <a:ext cx="59871" cy="224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3" h="6625" extrusionOk="0">
                      <a:moveTo>
                        <a:pt x="1520" y="0"/>
                      </a:moveTo>
                      <a:lnTo>
                        <a:pt x="1398" y="122"/>
                      </a:lnTo>
                      <a:lnTo>
                        <a:pt x="0" y="6442"/>
                      </a:lnTo>
                      <a:lnTo>
                        <a:pt x="0" y="6564"/>
                      </a:lnTo>
                      <a:lnTo>
                        <a:pt x="122" y="6624"/>
                      </a:lnTo>
                      <a:lnTo>
                        <a:pt x="243" y="6624"/>
                      </a:lnTo>
                      <a:lnTo>
                        <a:pt x="365" y="6503"/>
                      </a:lnTo>
                      <a:lnTo>
                        <a:pt x="1763" y="182"/>
                      </a:lnTo>
                      <a:lnTo>
                        <a:pt x="1763" y="61"/>
                      </a:lnTo>
                      <a:lnTo>
                        <a:pt x="1641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5" name="Google Shape;365;p18"/>
                <p:cNvSpPr/>
                <p:nvPr/>
              </p:nvSpPr>
              <p:spPr>
                <a:xfrm>
                  <a:off x="7867471" y="1969892"/>
                  <a:ext cx="80519" cy="3653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1" h="10758" extrusionOk="0">
                      <a:moveTo>
                        <a:pt x="2127" y="0"/>
                      </a:moveTo>
                      <a:lnTo>
                        <a:pt x="2066" y="122"/>
                      </a:lnTo>
                      <a:lnTo>
                        <a:pt x="1823" y="1034"/>
                      </a:lnTo>
                      <a:lnTo>
                        <a:pt x="1641" y="1884"/>
                      </a:lnTo>
                      <a:lnTo>
                        <a:pt x="1337" y="3647"/>
                      </a:lnTo>
                      <a:lnTo>
                        <a:pt x="365" y="8752"/>
                      </a:lnTo>
                      <a:lnTo>
                        <a:pt x="0" y="10514"/>
                      </a:lnTo>
                      <a:lnTo>
                        <a:pt x="61" y="10636"/>
                      </a:lnTo>
                      <a:lnTo>
                        <a:pt x="182" y="10757"/>
                      </a:lnTo>
                      <a:lnTo>
                        <a:pt x="304" y="10697"/>
                      </a:lnTo>
                      <a:lnTo>
                        <a:pt x="365" y="10636"/>
                      </a:lnTo>
                      <a:lnTo>
                        <a:pt x="851" y="8387"/>
                      </a:lnTo>
                      <a:lnTo>
                        <a:pt x="1276" y="6139"/>
                      </a:lnTo>
                      <a:lnTo>
                        <a:pt x="2066" y="1702"/>
                      </a:lnTo>
                      <a:lnTo>
                        <a:pt x="2249" y="973"/>
                      </a:lnTo>
                      <a:lnTo>
                        <a:pt x="2370" y="243"/>
                      </a:lnTo>
                      <a:lnTo>
                        <a:pt x="2370" y="122"/>
                      </a:lnTo>
                      <a:lnTo>
                        <a:pt x="2249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6" name="Google Shape;366;p18"/>
                <p:cNvSpPr/>
                <p:nvPr/>
              </p:nvSpPr>
              <p:spPr>
                <a:xfrm>
                  <a:off x="7898408" y="1945136"/>
                  <a:ext cx="51619" cy="43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0" h="1277" extrusionOk="0">
                      <a:moveTo>
                        <a:pt x="183" y="0"/>
                      </a:moveTo>
                      <a:lnTo>
                        <a:pt x="61" y="61"/>
                      </a:lnTo>
                      <a:lnTo>
                        <a:pt x="1" y="182"/>
                      </a:lnTo>
                      <a:lnTo>
                        <a:pt x="61" y="304"/>
                      </a:lnTo>
                      <a:lnTo>
                        <a:pt x="183" y="365"/>
                      </a:lnTo>
                      <a:lnTo>
                        <a:pt x="365" y="365"/>
                      </a:lnTo>
                      <a:lnTo>
                        <a:pt x="548" y="425"/>
                      </a:lnTo>
                      <a:lnTo>
                        <a:pt x="608" y="425"/>
                      </a:lnTo>
                      <a:lnTo>
                        <a:pt x="669" y="486"/>
                      </a:lnTo>
                      <a:lnTo>
                        <a:pt x="730" y="547"/>
                      </a:lnTo>
                      <a:lnTo>
                        <a:pt x="791" y="547"/>
                      </a:lnTo>
                      <a:lnTo>
                        <a:pt x="973" y="729"/>
                      </a:lnTo>
                      <a:lnTo>
                        <a:pt x="1034" y="851"/>
                      </a:lnTo>
                      <a:lnTo>
                        <a:pt x="1095" y="912"/>
                      </a:lnTo>
                      <a:lnTo>
                        <a:pt x="1095" y="972"/>
                      </a:lnTo>
                      <a:lnTo>
                        <a:pt x="1155" y="1155"/>
                      </a:lnTo>
                      <a:lnTo>
                        <a:pt x="1277" y="1276"/>
                      </a:lnTo>
                      <a:lnTo>
                        <a:pt x="1398" y="1276"/>
                      </a:lnTo>
                      <a:lnTo>
                        <a:pt x="1520" y="1216"/>
                      </a:lnTo>
                      <a:lnTo>
                        <a:pt x="1520" y="1094"/>
                      </a:lnTo>
                      <a:lnTo>
                        <a:pt x="1459" y="851"/>
                      </a:lnTo>
                      <a:lnTo>
                        <a:pt x="1338" y="669"/>
                      </a:lnTo>
                      <a:lnTo>
                        <a:pt x="1216" y="486"/>
                      </a:lnTo>
                      <a:lnTo>
                        <a:pt x="1034" y="304"/>
                      </a:lnTo>
                      <a:lnTo>
                        <a:pt x="851" y="182"/>
                      </a:lnTo>
                      <a:lnTo>
                        <a:pt x="608" y="61"/>
                      </a:lnTo>
                      <a:lnTo>
                        <a:pt x="42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7" name="Google Shape;367;p18"/>
                <p:cNvSpPr/>
                <p:nvPr/>
              </p:nvSpPr>
              <p:spPr>
                <a:xfrm>
                  <a:off x="7813782" y="2326934"/>
                  <a:ext cx="64015" cy="20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5" h="609" extrusionOk="0">
                      <a:moveTo>
                        <a:pt x="183" y="0"/>
                      </a:moveTo>
                      <a:lnTo>
                        <a:pt x="62" y="61"/>
                      </a:lnTo>
                      <a:lnTo>
                        <a:pt x="1" y="183"/>
                      </a:lnTo>
                      <a:lnTo>
                        <a:pt x="62" y="304"/>
                      </a:lnTo>
                      <a:lnTo>
                        <a:pt x="305" y="426"/>
                      </a:lnTo>
                      <a:lnTo>
                        <a:pt x="487" y="547"/>
                      </a:lnTo>
                      <a:lnTo>
                        <a:pt x="730" y="608"/>
                      </a:lnTo>
                      <a:lnTo>
                        <a:pt x="1216" y="608"/>
                      </a:lnTo>
                      <a:lnTo>
                        <a:pt x="1459" y="547"/>
                      </a:lnTo>
                      <a:lnTo>
                        <a:pt x="1642" y="426"/>
                      </a:lnTo>
                      <a:lnTo>
                        <a:pt x="1824" y="304"/>
                      </a:lnTo>
                      <a:lnTo>
                        <a:pt x="1885" y="183"/>
                      </a:lnTo>
                      <a:lnTo>
                        <a:pt x="1824" y="61"/>
                      </a:lnTo>
                      <a:lnTo>
                        <a:pt x="1703" y="0"/>
                      </a:lnTo>
                      <a:lnTo>
                        <a:pt x="1581" y="61"/>
                      </a:lnTo>
                      <a:lnTo>
                        <a:pt x="1277" y="243"/>
                      </a:lnTo>
                      <a:lnTo>
                        <a:pt x="609" y="243"/>
                      </a:lnTo>
                      <a:lnTo>
                        <a:pt x="305" y="61"/>
                      </a:lnTo>
                      <a:lnTo>
                        <a:pt x="18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8" name="Google Shape;368;p18"/>
                <p:cNvSpPr/>
                <p:nvPr/>
              </p:nvSpPr>
              <p:spPr>
                <a:xfrm>
                  <a:off x="7811745" y="2139108"/>
                  <a:ext cx="43367" cy="186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7" h="548" extrusionOk="0">
                      <a:moveTo>
                        <a:pt x="1094" y="1"/>
                      </a:moveTo>
                      <a:lnTo>
                        <a:pt x="608" y="62"/>
                      </a:lnTo>
                      <a:lnTo>
                        <a:pt x="122" y="183"/>
                      </a:lnTo>
                      <a:lnTo>
                        <a:pt x="0" y="244"/>
                      </a:lnTo>
                      <a:lnTo>
                        <a:pt x="0" y="426"/>
                      </a:lnTo>
                      <a:lnTo>
                        <a:pt x="61" y="487"/>
                      </a:lnTo>
                      <a:lnTo>
                        <a:pt x="182" y="548"/>
                      </a:lnTo>
                      <a:lnTo>
                        <a:pt x="669" y="426"/>
                      </a:lnTo>
                      <a:lnTo>
                        <a:pt x="851" y="366"/>
                      </a:lnTo>
                      <a:lnTo>
                        <a:pt x="1094" y="366"/>
                      </a:lnTo>
                      <a:lnTo>
                        <a:pt x="1216" y="305"/>
                      </a:lnTo>
                      <a:lnTo>
                        <a:pt x="1276" y="183"/>
                      </a:lnTo>
                      <a:lnTo>
                        <a:pt x="1216" y="62"/>
                      </a:lnTo>
                      <a:lnTo>
                        <a:pt x="109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9" name="Google Shape;369;p18"/>
                <p:cNvSpPr/>
                <p:nvPr/>
              </p:nvSpPr>
              <p:spPr>
                <a:xfrm>
                  <a:off x="7791098" y="2147360"/>
                  <a:ext cx="30972" cy="743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2" h="2189" extrusionOk="0">
                      <a:moveTo>
                        <a:pt x="669" y="1"/>
                      </a:moveTo>
                      <a:lnTo>
                        <a:pt x="547" y="123"/>
                      </a:lnTo>
                      <a:lnTo>
                        <a:pt x="0" y="1946"/>
                      </a:lnTo>
                      <a:lnTo>
                        <a:pt x="0" y="2128"/>
                      </a:lnTo>
                      <a:lnTo>
                        <a:pt x="122" y="2189"/>
                      </a:lnTo>
                      <a:lnTo>
                        <a:pt x="243" y="2189"/>
                      </a:lnTo>
                      <a:lnTo>
                        <a:pt x="365" y="2067"/>
                      </a:lnTo>
                      <a:lnTo>
                        <a:pt x="912" y="183"/>
                      </a:lnTo>
                      <a:lnTo>
                        <a:pt x="912" y="62"/>
                      </a:lnTo>
                      <a:lnTo>
                        <a:pt x="790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0" name="Google Shape;370;p18"/>
                <p:cNvSpPr/>
                <p:nvPr/>
              </p:nvSpPr>
              <p:spPr>
                <a:xfrm>
                  <a:off x="7875723" y="2198978"/>
                  <a:ext cx="53691" cy="105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1" h="3100" extrusionOk="0">
                      <a:moveTo>
                        <a:pt x="790" y="0"/>
                      </a:moveTo>
                      <a:lnTo>
                        <a:pt x="669" y="61"/>
                      </a:lnTo>
                      <a:lnTo>
                        <a:pt x="608" y="243"/>
                      </a:lnTo>
                      <a:lnTo>
                        <a:pt x="729" y="365"/>
                      </a:lnTo>
                      <a:lnTo>
                        <a:pt x="973" y="547"/>
                      </a:lnTo>
                      <a:lnTo>
                        <a:pt x="1094" y="669"/>
                      </a:lnTo>
                      <a:lnTo>
                        <a:pt x="1155" y="851"/>
                      </a:lnTo>
                      <a:lnTo>
                        <a:pt x="1216" y="1033"/>
                      </a:lnTo>
                      <a:lnTo>
                        <a:pt x="1155" y="1155"/>
                      </a:lnTo>
                      <a:lnTo>
                        <a:pt x="973" y="1520"/>
                      </a:lnTo>
                      <a:lnTo>
                        <a:pt x="0" y="2857"/>
                      </a:lnTo>
                      <a:lnTo>
                        <a:pt x="0" y="2978"/>
                      </a:lnTo>
                      <a:lnTo>
                        <a:pt x="61" y="3100"/>
                      </a:lnTo>
                      <a:lnTo>
                        <a:pt x="243" y="3100"/>
                      </a:lnTo>
                      <a:lnTo>
                        <a:pt x="365" y="3039"/>
                      </a:lnTo>
                      <a:lnTo>
                        <a:pt x="912" y="2249"/>
                      </a:lnTo>
                      <a:lnTo>
                        <a:pt x="1459" y="1398"/>
                      </a:lnTo>
                      <a:lnTo>
                        <a:pt x="1519" y="1216"/>
                      </a:lnTo>
                      <a:lnTo>
                        <a:pt x="1580" y="1033"/>
                      </a:lnTo>
                      <a:lnTo>
                        <a:pt x="1580" y="851"/>
                      </a:lnTo>
                      <a:lnTo>
                        <a:pt x="1459" y="608"/>
                      </a:lnTo>
                      <a:lnTo>
                        <a:pt x="1398" y="426"/>
                      </a:lnTo>
                      <a:lnTo>
                        <a:pt x="1216" y="304"/>
                      </a:lnTo>
                      <a:lnTo>
                        <a:pt x="912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1" name="Google Shape;371;p18"/>
                <p:cNvSpPr/>
                <p:nvPr/>
              </p:nvSpPr>
              <p:spPr>
                <a:xfrm>
                  <a:off x="7867471" y="2250561"/>
                  <a:ext cx="74304" cy="1073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8" h="3161" extrusionOk="0">
                      <a:moveTo>
                        <a:pt x="1459" y="1"/>
                      </a:moveTo>
                      <a:lnTo>
                        <a:pt x="1398" y="61"/>
                      </a:lnTo>
                      <a:lnTo>
                        <a:pt x="1398" y="244"/>
                      </a:lnTo>
                      <a:lnTo>
                        <a:pt x="1519" y="305"/>
                      </a:lnTo>
                      <a:lnTo>
                        <a:pt x="1641" y="426"/>
                      </a:lnTo>
                      <a:lnTo>
                        <a:pt x="1762" y="548"/>
                      </a:lnTo>
                      <a:lnTo>
                        <a:pt x="1823" y="669"/>
                      </a:lnTo>
                      <a:lnTo>
                        <a:pt x="1823" y="852"/>
                      </a:lnTo>
                      <a:lnTo>
                        <a:pt x="1762" y="1095"/>
                      </a:lnTo>
                      <a:lnTo>
                        <a:pt x="1702" y="1277"/>
                      </a:lnTo>
                      <a:lnTo>
                        <a:pt x="1459" y="1702"/>
                      </a:lnTo>
                      <a:lnTo>
                        <a:pt x="912" y="2492"/>
                      </a:lnTo>
                      <a:lnTo>
                        <a:pt x="790" y="2675"/>
                      </a:lnTo>
                      <a:lnTo>
                        <a:pt x="608" y="2796"/>
                      </a:lnTo>
                      <a:lnTo>
                        <a:pt x="425" y="2796"/>
                      </a:lnTo>
                      <a:lnTo>
                        <a:pt x="365" y="2736"/>
                      </a:lnTo>
                      <a:lnTo>
                        <a:pt x="365" y="2675"/>
                      </a:lnTo>
                      <a:lnTo>
                        <a:pt x="304" y="2553"/>
                      </a:lnTo>
                      <a:lnTo>
                        <a:pt x="182" y="2492"/>
                      </a:lnTo>
                      <a:lnTo>
                        <a:pt x="0" y="2553"/>
                      </a:lnTo>
                      <a:lnTo>
                        <a:pt x="0" y="2675"/>
                      </a:lnTo>
                      <a:lnTo>
                        <a:pt x="0" y="2796"/>
                      </a:lnTo>
                      <a:lnTo>
                        <a:pt x="61" y="2979"/>
                      </a:lnTo>
                      <a:lnTo>
                        <a:pt x="182" y="3039"/>
                      </a:lnTo>
                      <a:lnTo>
                        <a:pt x="304" y="3100"/>
                      </a:lnTo>
                      <a:lnTo>
                        <a:pt x="608" y="3161"/>
                      </a:lnTo>
                      <a:lnTo>
                        <a:pt x="851" y="3100"/>
                      </a:lnTo>
                      <a:lnTo>
                        <a:pt x="1094" y="2857"/>
                      </a:lnTo>
                      <a:lnTo>
                        <a:pt x="1276" y="2675"/>
                      </a:lnTo>
                      <a:lnTo>
                        <a:pt x="1702" y="2006"/>
                      </a:lnTo>
                      <a:lnTo>
                        <a:pt x="2066" y="1459"/>
                      </a:lnTo>
                      <a:lnTo>
                        <a:pt x="2127" y="1155"/>
                      </a:lnTo>
                      <a:lnTo>
                        <a:pt x="2188" y="791"/>
                      </a:lnTo>
                      <a:lnTo>
                        <a:pt x="2127" y="548"/>
                      </a:lnTo>
                      <a:lnTo>
                        <a:pt x="2066" y="305"/>
                      </a:lnTo>
                      <a:lnTo>
                        <a:pt x="1884" y="122"/>
                      </a:lnTo>
                      <a:lnTo>
                        <a:pt x="1641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2" name="Google Shape;372;p18"/>
                <p:cNvSpPr/>
                <p:nvPr/>
              </p:nvSpPr>
              <p:spPr>
                <a:xfrm>
                  <a:off x="7861257" y="2310430"/>
                  <a:ext cx="82591" cy="103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32" h="3039" extrusionOk="0">
                      <a:moveTo>
                        <a:pt x="1885" y="0"/>
                      </a:moveTo>
                      <a:lnTo>
                        <a:pt x="1702" y="61"/>
                      </a:lnTo>
                      <a:lnTo>
                        <a:pt x="1642" y="182"/>
                      </a:lnTo>
                      <a:lnTo>
                        <a:pt x="1642" y="304"/>
                      </a:lnTo>
                      <a:lnTo>
                        <a:pt x="1763" y="365"/>
                      </a:lnTo>
                      <a:lnTo>
                        <a:pt x="1885" y="426"/>
                      </a:lnTo>
                      <a:lnTo>
                        <a:pt x="1945" y="486"/>
                      </a:lnTo>
                      <a:lnTo>
                        <a:pt x="2067" y="669"/>
                      </a:lnTo>
                      <a:lnTo>
                        <a:pt x="2067" y="912"/>
                      </a:lnTo>
                      <a:lnTo>
                        <a:pt x="2006" y="1155"/>
                      </a:lnTo>
                      <a:lnTo>
                        <a:pt x="1885" y="1459"/>
                      </a:lnTo>
                      <a:lnTo>
                        <a:pt x="1642" y="1702"/>
                      </a:lnTo>
                      <a:lnTo>
                        <a:pt x="1216" y="2249"/>
                      </a:lnTo>
                      <a:lnTo>
                        <a:pt x="1034" y="2492"/>
                      </a:lnTo>
                      <a:lnTo>
                        <a:pt x="791" y="2674"/>
                      </a:lnTo>
                      <a:lnTo>
                        <a:pt x="548" y="2674"/>
                      </a:lnTo>
                      <a:lnTo>
                        <a:pt x="426" y="2553"/>
                      </a:lnTo>
                      <a:lnTo>
                        <a:pt x="365" y="2492"/>
                      </a:lnTo>
                      <a:lnTo>
                        <a:pt x="305" y="2310"/>
                      </a:lnTo>
                      <a:lnTo>
                        <a:pt x="365" y="2188"/>
                      </a:lnTo>
                      <a:lnTo>
                        <a:pt x="487" y="1884"/>
                      </a:lnTo>
                      <a:lnTo>
                        <a:pt x="730" y="1641"/>
                      </a:lnTo>
                      <a:lnTo>
                        <a:pt x="973" y="1459"/>
                      </a:lnTo>
                      <a:lnTo>
                        <a:pt x="1034" y="1337"/>
                      </a:lnTo>
                      <a:lnTo>
                        <a:pt x="973" y="1216"/>
                      </a:lnTo>
                      <a:lnTo>
                        <a:pt x="852" y="1155"/>
                      </a:lnTo>
                      <a:lnTo>
                        <a:pt x="730" y="1155"/>
                      </a:lnTo>
                      <a:lnTo>
                        <a:pt x="426" y="1398"/>
                      </a:lnTo>
                      <a:lnTo>
                        <a:pt x="183" y="1641"/>
                      </a:lnTo>
                      <a:lnTo>
                        <a:pt x="61" y="1945"/>
                      </a:lnTo>
                      <a:lnTo>
                        <a:pt x="1" y="2310"/>
                      </a:lnTo>
                      <a:lnTo>
                        <a:pt x="61" y="2613"/>
                      </a:lnTo>
                      <a:lnTo>
                        <a:pt x="183" y="2857"/>
                      </a:lnTo>
                      <a:lnTo>
                        <a:pt x="487" y="3039"/>
                      </a:lnTo>
                      <a:lnTo>
                        <a:pt x="791" y="3039"/>
                      </a:lnTo>
                      <a:lnTo>
                        <a:pt x="1095" y="2917"/>
                      </a:lnTo>
                      <a:lnTo>
                        <a:pt x="1338" y="2674"/>
                      </a:lnTo>
                      <a:lnTo>
                        <a:pt x="1763" y="2127"/>
                      </a:lnTo>
                      <a:lnTo>
                        <a:pt x="2189" y="1580"/>
                      </a:lnTo>
                      <a:lnTo>
                        <a:pt x="2371" y="1337"/>
                      </a:lnTo>
                      <a:lnTo>
                        <a:pt x="2432" y="973"/>
                      </a:lnTo>
                      <a:lnTo>
                        <a:pt x="2432" y="669"/>
                      </a:lnTo>
                      <a:lnTo>
                        <a:pt x="2310" y="365"/>
                      </a:lnTo>
                      <a:lnTo>
                        <a:pt x="2128" y="182"/>
                      </a:lnTo>
                      <a:lnTo>
                        <a:pt x="1885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3" name="Google Shape;373;p18"/>
                <p:cNvSpPr/>
                <p:nvPr/>
              </p:nvSpPr>
              <p:spPr>
                <a:xfrm>
                  <a:off x="7729191" y="2397092"/>
                  <a:ext cx="144500" cy="88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5" h="2614" extrusionOk="0">
                      <a:moveTo>
                        <a:pt x="4011" y="1"/>
                      </a:moveTo>
                      <a:lnTo>
                        <a:pt x="3890" y="61"/>
                      </a:lnTo>
                      <a:lnTo>
                        <a:pt x="3647" y="608"/>
                      </a:lnTo>
                      <a:lnTo>
                        <a:pt x="3404" y="1095"/>
                      </a:lnTo>
                      <a:lnTo>
                        <a:pt x="3039" y="1520"/>
                      </a:lnTo>
                      <a:lnTo>
                        <a:pt x="2857" y="1702"/>
                      </a:lnTo>
                      <a:lnTo>
                        <a:pt x="2613" y="1885"/>
                      </a:lnTo>
                      <a:lnTo>
                        <a:pt x="2310" y="2006"/>
                      </a:lnTo>
                      <a:lnTo>
                        <a:pt x="2066" y="2067"/>
                      </a:lnTo>
                      <a:lnTo>
                        <a:pt x="1459" y="2128"/>
                      </a:lnTo>
                      <a:lnTo>
                        <a:pt x="122" y="2249"/>
                      </a:lnTo>
                      <a:lnTo>
                        <a:pt x="0" y="2310"/>
                      </a:lnTo>
                      <a:lnTo>
                        <a:pt x="0" y="2432"/>
                      </a:lnTo>
                      <a:lnTo>
                        <a:pt x="0" y="2553"/>
                      </a:lnTo>
                      <a:lnTo>
                        <a:pt x="122" y="2614"/>
                      </a:lnTo>
                      <a:lnTo>
                        <a:pt x="1580" y="2492"/>
                      </a:lnTo>
                      <a:lnTo>
                        <a:pt x="2188" y="2432"/>
                      </a:lnTo>
                      <a:lnTo>
                        <a:pt x="2492" y="2310"/>
                      </a:lnTo>
                      <a:lnTo>
                        <a:pt x="2796" y="2189"/>
                      </a:lnTo>
                      <a:lnTo>
                        <a:pt x="3039" y="2006"/>
                      </a:lnTo>
                      <a:lnTo>
                        <a:pt x="3282" y="1824"/>
                      </a:lnTo>
                      <a:lnTo>
                        <a:pt x="3647" y="1338"/>
                      </a:lnTo>
                      <a:lnTo>
                        <a:pt x="3950" y="791"/>
                      </a:lnTo>
                      <a:lnTo>
                        <a:pt x="4254" y="244"/>
                      </a:lnTo>
                      <a:lnTo>
                        <a:pt x="4254" y="122"/>
                      </a:lnTo>
                      <a:lnTo>
                        <a:pt x="413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4" name="Google Shape;374;p18"/>
                <p:cNvSpPr/>
                <p:nvPr/>
              </p:nvSpPr>
              <p:spPr>
                <a:xfrm>
                  <a:off x="7134809" y="2471394"/>
                  <a:ext cx="608869" cy="3199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29" h="9421" extrusionOk="0">
                      <a:moveTo>
                        <a:pt x="17746" y="1"/>
                      </a:moveTo>
                      <a:lnTo>
                        <a:pt x="17625" y="61"/>
                      </a:lnTo>
                      <a:lnTo>
                        <a:pt x="15680" y="1520"/>
                      </a:lnTo>
                      <a:lnTo>
                        <a:pt x="13796" y="2978"/>
                      </a:lnTo>
                      <a:lnTo>
                        <a:pt x="11790" y="4376"/>
                      </a:lnTo>
                      <a:lnTo>
                        <a:pt x="9846" y="5774"/>
                      </a:lnTo>
                      <a:lnTo>
                        <a:pt x="6260" y="8084"/>
                      </a:lnTo>
                      <a:lnTo>
                        <a:pt x="5409" y="8630"/>
                      </a:lnTo>
                      <a:lnTo>
                        <a:pt x="4923" y="8813"/>
                      </a:lnTo>
                      <a:lnTo>
                        <a:pt x="4437" y="8934"/>
                      </a:lnTo>
                      <a:lnTo>
                        <a:pt x="3950" y="9056"/>
                      </a:lnTo>
                      <a:lnTo>
                        <a:pt x="3221" y="9056"/>
                      </a:lnTo>
                      <a:lnTo>
                        <a:pt x="2978" y="8934"/>
                      </a:lnTo>
                      <a:lnTo>
                        <a:pt x="2735" y="8813"/>
                      </a:lnTo>
                      <a:lnTo>
                        <a:pt x="2553" y="8630"/>
                      </a:lnTo>
                      <a:lnTo>
                        <a:pt x="1945" y="7962"/>
                      </a:lnTo>
                      <a:lnTo>
                        <a:pt x="1337" y="7293"/>
                      </a:lnTo>
                      <a:lnTo>
                        <a:pt x="790" y="6564"/>
                      </a:lnTo>
                      <a:lnTo>
                        <a:pt x="547" y="6200"/>
                      </a:lnTo>
                      <a:lnTo>
                        <a:pt x="304" y="5835"/>
                      </a:lnTo>
                      <a:lnTo>
                        <a:pt x="182" y="5713"/>
                      </a:lnTo>
                      <a:lnTo>
                        <a:pt x="61" y="5713"/>
                      </a:lnTo>
                      <a:lnTo>
                        <a:pt x="0" y="5835"/>
                      </a:lnTo>
                      <a:lnTo>
                        <a:pt x="0" y="6017"/>
                      </a:lnTo>
                      <a:lnTo>
                        <a:pt x="182" y="6321"/>
                      </a:lnTo>
                      <a:lnTo>
                        <a:pt x="426" y="6686"/>
                      </a:lnTo>
                      <a:lnTo>
                        <a:pt x="973" y="7354"/>
                      </a:lnTo>
                      <a:lnTo>
                        <a:pt x="1459" y="8023"/>
                      </a:lnTo>
                      <a:lnTo>
                        <a:pt x="2006" y="8630"/>
                      </a:lnTo>
                      <a:lnTo>
                        <a:pt x="2370" y="8934"/>
                      </a:lnTo>
                      <a:lnTo>
                        <a:pt x="2735" y="9177"/>
                      </a:lnTo>
                      <a:lnTo>
                        <a:pt x="3100" y="9360"/>
                      </a:lnTo>
                      <a:lnTo>
                        <a:pt x="3586" y="9421"/>
                      </a:lnTo>
                      <a:lnTo>
                        <a:pt x="4072" y="9421"/>
                      </a:lnTo>
                      <a:lnTo>
                        <a:pt x="4558" y="9299"/>
                      </a:lnTo>
                      <a:lnTo>
                        <a:pt x="5044" y="9177"/>
                      </a:lnTo>
                      <a:lnTo>
                        <a:pt x="5470" y="8995"/>
                      </a:lnTo>
                      <a:lnTo>
                        <a:pt x="5956" y="8752"/>
                      </a:lnTo>
                      <a:lnTo>
                        <a:pt x="6381" y="8448"/>
                      </a:lnTo>
                      <a:lnTo>
                        <a:pt x="7293" y="7840"/>
                      </a:lnTo>
                      <a:lnTo>
                        <a:pt x="9238" y="6564"/>
                      </a:lnTo>
                      <a:lnTo>
                        <a:pt x="11243" y="5227"/>
                      </a:lnTo>
                      <a:lnTo>
                        <a:pt x="13249" y="3829"/>
                      </a:lnTo>
                      <a:lnTo>
                        <a:pt x="15558" y="2067"/>
                      </a:lnTo>
                      <a:lnTo>
                        <a:pt x="17868" y="304"/>
                      </a:lnTo>
                      <a:lnTo>
                        <a:pt x="17929" y="183"/>
                      </a:lnTo>
                      <a:lnTo>
                        <a:pt x="17868" y="61"/>
                      </a:lnTo>
                      <a:lnTo>
                        <a:pt x="17746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" name="Google Shape;375;p18"/>
                <p:cNvSpPr/>
                <p:nvPr/>
              </p:nvSpPr>
              <p:spPr>
                <a:xfrm>
                  <a:off x="6996529" y="2240237"/>
                  <a:ext cx="30972" cy="9906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2" h="29173" extrusionOk="0">
                      <a:moveTo>
                        <a:pt x="183" y="1"/>
                      </a:moveTo>
                      <a:lnTo>
                        <a:pt x="61" y="62"/>
                      </a:lnTo>
                      <a:lnTo>
                        <a:pt x="61" y="183"/>
                      </a:lnTo>
                      <a:lnTo>
                        <a:pt x="243" y="2979"/>
                      </a:lnTo>
                      <a:lnTo>
                        <a:pt x="426" y="5714"/>
                      </a:lnTo>
                      <a:lnTo>
                        <a:pt x="486" y="8509"/>
                      </a:lnTo>
                      <a:lnTo>
                        <a:pt x="547" y="11305"/>
                      </a:lnTo>
                      <a:lnTo>
                        <a:pt x="547" y="14222"/>
                      </a:lnTo>
                      <a:lnTo>
                        <a:pt x="486" y="17078"/>
                      </a:lnTo>
                      <a:lnTo>
                        <a:pt x="304" y="22913"/>
                      </a:lnTo>
                      <a:lnTo>
                        <a:pt x="0" y="28990"/>
                      </a:lnTo>
                      <a:lnTo>
                        <a:pt x="61" y="29112"/>
                      </a:lnTo>
                      <a:lnTo>
                        <a:pt x="183" y="29173"/>
                      </a:lnTo>
                      <a:lnTo>
                        <a:pt x="304" y="29112"/>
                      </a:lnTo>
                      <a:lnTo>
                        <a:pt x="365" y="28990"/>
                      </a:lnTo>
                      <a:lnTo>
                        <a:pt x="669" y="23460"/>
                      </a:lnTo>
                      <a:lnTo>
                        <a:pt x="851" y="17868"/>
                      </a:lnTo>
                      <a:lnTo>
                        <a:pt x="912" y="14951"/>
                      </a:lnTo>
                      <a:lnTo>
                        <a:pt x="912" y="12095"/>
                      </a:lnTo>
                      <a:lnTo>
                        <a:pt x="851" y="9178"/>
                      </a:lnTo>
                      <a:lnTo>
                        <a:pt x="790" y="6261"/>
                      </a:lnTo>
                      <a:lnTo>
                        <a:pt x="608" y="3222"/>
                      </a:lnTo>
                      <a:lnTo>
                        <a:pt x="426" y="183"/>
                      </a:lnTo>
                      <a:lnTo>
                        <a:pt x="304" y="62"/>
                      </a:lnTo>
                      <a:lnTo>
                        <a:pt x="18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" name="Google Shape;376;p18"/>
                <p:cNvSpPr/>
                <p:nvPr/>
              </p:nvSpPr>
              <p:spPr>
                <a:xfrm>
                  <a:off x="6113192" y="2943997"/>
                  <a:ext cx="53691" cy="3034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1" h="8935" extrusionOk="0">
                      <a:moveTo>
                        <a:pt x="183" y="1"/>
                      </a:moveTo>
                      <a:lnTo>
                        <a:pt x="62" y="62"/>
                      </a:lnTo>
                      <a:lnTo>
                        <a:pt x="1" y="183"/>
                      </a:lnTo>
                      <a:lnTo>
                        <a:pt x="1216" y="8813"/>
                      </a:lnTo>
                      <a:lnTo>
                        <a:pt x="1338" y="8935"/>
                      </a:lnTo>
                      <a:lnTo>
                        <a:pt x="1459" y="8935"/>
                      </a:lnTo>
                      <a:lnTo>
                        <a:pt x="1581" y="8874"/>
                      </a:lnTo>
                      <a:lnTo>
                        <a:pt x="1581" y="8692"/>
                      </a:lnTo>
                      <a:lnTo>
                        <a:pt x="365" y="122"/>
                      </a:lnTo>
                      <a:lnTo>
                        <a:pt x="30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" name="Google Shape;377;p18"/>
                <p:cNvSpPr/>
                <p:nvPr/>
              </p:nvSpPr>
              <p:spPr>
                <a:xfrm>
                  <a:off x="7021285" y="2675723"/>
                  <a:ext cx="39258" cy="454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6" h="1338" extrusionOk="0">
                      <a:moveTo>
                        <a:pt x="61" y="0"/>
                      </a:moveTo>
                      <a:lnTo>
                        <a:pt x="1" y="122"/>
                      </a:lnTo>
                      <a:lnTo>
                        <a:pt x="1" y="243"/>
                      </a:lnTo>
                      <a:lnTo>
                        <a:pt x="365" y="790"/>
                      </a:lnTo>
                      <a:lnTo>
                        <a:pt x="851" y="1276"/>
                      </a:lnTo>
                      <a:lnTo>
                        <a:pt x="973" y="1337"/>
                      </a:lnTo>
                      <a:lnTo>
                        <a:pt x="1094" y="1276"/>
                      </a:lnTo>
                      <a:lnTo>
                        <a:pt x="1155" y="1155"/>
                      </a:lnTo>
                      <a:lnTo>
                        <a:pt x="1094" y="1033"/>
                      </a:lnTo>
                      <a:lnTo>
                        <a:pt x="669" y="608"/>
                      </a:lnTo>
                      <a:lnTo>
                        <a:pt x="669" y="547"/>
                      </a:lnTo>
                      <a:lnTo>
                        <a:pt x="608" y="486"/>
                      </a:lnTo>
                      <a:lnTo>
                        <a:pt x="487" y="365"/>
                      </a:lnTo>
                      <a:lnTo>
                        <a:pt x="365" y="61"/>
                      </a:lnTo>
                      <a:lnTo>
                        <a:pt x="244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" name="Google Shape;378;p18"/>
                <p:cNvSpPr/>
                <p:nvPr/>
              </p:nvSpPr>
              <p:spPr>
                <a:xfrm>
                  <a:off x="6536285" y="2068950"/>
                  <a:ext cx="12429" cy="511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" h="15073" extrusionOk="0">
                      <a:moveTo>
                        <a:pt x="183" y="1"/>
                      </a:moveTo>
                      <a:lnTo>
                        <a:pt x="61" y="61"/>
                      </a:lnTo>
                      <a:lnTo>
                        <a:pt x="1" y="183"/>
                      </a:lnTo>
                      <a:lnTo>
                        <a:pt x="1" y="14890"/>
                      </a:lnTo>
                      <a:lnTo>
                        <a:pt x="61" y="15073"/>
                      </a:lnTo>
                      <a:lnTo>
                        <a:pt x="304" y="15073"/>
                      </a:lnTo>
                      <a:lnTo>
                        <a:pt x="365" y="14890"/>
                      </a:lnTo>
                      <a:lnTo>
                        <a:pt x="365" y="183"/>
                      </a:lnTo>
                      <a:lnTo>
                        <a:pt x="304" y="61"/>
                      </a:lnTo>
                      <a:lnTo>
                        <a:pt x="18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" name="Google Shape;379;p18"/>
                <p:cNvSpPr/>
                <p:nvPr/>
              </p:nvSpPr>
              <p:spPr>
                <a:xfrm>
                  <a:off x="6536285" y="2861443"/>
                  <a:ext cx="14467" cy="367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" h="10819" extrusionOk="0">
                      <a:moveTo>
                        <a:pt x="183" y="1"/>
                      </a:moveTo>
                      <a:lnTo>
                        <a:pt x="61" y="62"/>
                      </a:lnTo>
                      <a:lnTo>
                        <a:pt x="1" y="183"/>
                      </a:lnTo>
                      <a:lnTo>
                        <a:pt x="61" y="10636"/>
                      </a:lnTo>
                      <a:lnTo>
                        <a:pt x="122" y="10758"/>
                      </a:lnTo>
                      <a:lnTo>
                        <a:pt x="244" y="10819"/>
                      </a:lnTo>
                      <a:lnTo>
                        <a:pt x="365" y="10758"/>
                      </a:lnTo>
                      <a:lnTo>
                        <a:pt x="426" y="10636"/>
                      </a:lnTo>
                      <a:lnTo>
                        <a:pt x="365" y="183"/>
                      </a:lnTo>
                      <a:lnTo>
                        <a:pt x="304" y="62"/>
                      </a:lnTo>
                      <a:lnTo>
                        <a:pt x="18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" name="Google Shape;380;p18"/>
                <p:cNvSpPr/>
                <p:nvPr/>
              </p:nvSpPr>
              <p:spPr>
                <a:xfrm>
                  <a:off x="6154486" y="3214376"/>
                  <a:ext cx="854468" cy="846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61" h="2493" extrusionOk="0">
                      <a:moveTo>
                        <a:pt x="24918" y="0"/>
                      </a:moveTo>
                      <a:lnTo>
                        <a:pt x="23763" y="365"/>
                      </a:lnTo>
                      <a:lnTo>
                        <a:pt x="22608" y="730"/>
                      </a:lnTo>
                      <a:lnTo>
                        <a:pt x="21393" y="1033"/>
                      </a:lnTo>
                      <a:lnTo>
                        <a:pt x="20238" y="1337"/>
                      </a:lnTo>
                      <a:lnTo>
                        <a:pt x="19023" y="1520"/>
                      </a:lnTo>
                      <a:lnTo>
                        <a:pt x="17807" y="1763"/>
                      </a:lnTo>
                      <a:lnTo>
                        <a:pt x="16592" y="1884"/>
                      </a:lnTo>
                      <a:lnTo>
                        <a:pt x="15376" y="2006"/>
                      </a:lnTo>
                      <a:lnTo>
                        <a:pt x="14161" y="2127"/>
                      </a:lnTo>
                      <a:lnTo>
                        <a:pt x="10454" y="2127"/>
                      </a:lnTo>
                      <a:lnTo>
                        <a:pt x="8023" y="1945"/>
                      </a:lnTo>
                      <a:lnTo>
                        <a:pt x="5592" y="1641"/>
                      </a:lnTo>
                      <a:lnTo>
                        <a:pt x="4194" y="1459"/>
                      </a:lnTo>
                      <a:lnTo>
                        <a:pt x="2857" y="1155"/>
                      </a:lnTo>
                      <a:lnTo>
                        <a:pt x="1520" y="851"/>
                      </a:lnTo>
                      <a:lnTo>
                        <a:pt x="183" y="487"/>
                      </a:lnTo>
                      <a:lnTo>
                        <a:pt x="61" y="487"/>
                      </a:lnTo>
                      <a:lnTo>
                        <a:pt x="0" y="608"/>
                      </a:lnTo>
                      <a:lnTo>
                        <a:pt x="0" y="730"/>
                      </a:lnTo>
                      <a:lnTo>
                        <a:pt x="122" y="851"/>
                      </a:lnTo>
                      <a:lnTo>
                        <a:pt x="2492" y="1459"/>
                      </a:lnTo>
                      <a:lnTo>
                        <a:pt x="4923" y="1945"/>
                      </a:lnTo>
                      <a:lnTo>
                        <a:pt x="7354" y="2249"/>
                      </a:lnTo>
                      <a:lnTo>
                        <a:pt x="9785" y="2492"/>
                      </a:lnTo>
                      <a:lnTo>
                        <a:pt x="12277" y="2492"/>
                      </a:lnTo>
                      <a:lnTo>
                        <a:pt x="14768" y="2431"/>
                      </a:lnTo>
                      <a:lnTo>
                        <a:pt x="15984" y="2310"/>
                      </a:lnTo>
                      <a:lnTo>
                        <a:pt x="17199" y="2188"/>
                      </a:lnTo>
                      <a:lnTo>
                        <a:pt x="18415" y="2006"/>
                      </a:lnTo>
                      <a:lnTo>
                        <a:pt x="19630" y="1824"/>
                      </a:lnTo>
                      <a:lnTo>
                        <a:pt x="21028" y="1520"/>
                      </a:lnTo>
                      <a:lnTo>
                        <a:pt x="22365" y="1155"/>
                      </a:lnTo>
                      <a:lnTo>
                        <a:pt x="23702" y="790"/>
                      </a:lnTo>
                      <a:lnTo>
                        <a:pt x="25039" y="365"/>
                      </a:lnTo>
                      <a:lnTo>
                        <a:pt x="25161" y="243"/>
                      </a:lnTo>
                      <a:lnTo>
                        <a:pt x="25161" y="122"/>
                      </a:lnTo>
                      <a:lnTo>
                        <a:pt x="25100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" name="Google Shape;381;p18"/>
                <p:cNvSpPr/>
                <p:nvPr/>
              </p:nvSpPr>
              <p:spPr>
                <a:xfrm>
                  <a:off x="6154486" y="3144183"/>
                  <a:ext cx="854468" cy="846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61" h="2493" extrusionOk="0">
                      <a:moveTo>
                        <a:pt x="24918" y="1"/>
                      </a:moveTo>
                      <a:lnTo>
                        <a:pt x="23763" y="366"/>
                      </a:lnTo>
                      <a:lnTo>
                        <a:pt x="22608" y="730"/>
                      </a:lnTo>
                      <a:lnTo>
                        <a:pt x="21393" y="1034"/>
                      </a:lnTo>
                      <a:lnTo>
                        <a:pt x="20238" y="1277"/>
                      </a:lnTo>
                      <a:lnTo>
                        <a:pt x="19023" y="1520"/>
                      </a:lnTo>
                      <a:lnTo>
                        <a:pt x="17807" y="1703"/>
                      </a:lnTo>
                      <a:lnTo>
                        <a:pt x="16592" y="1885"/>
                      </a:lnTo>
                      <a:lnTo>
                        <a:pt x="15376" y="2007"/>
                      </a:lnTo>
                      <a:lnTo>
                        <a:pt x="14161" y="2067"/>
                      </a:lnTo>
                      <a:lnTo>
                        <a:pt x="12884" y="2128"/>
                      </a:lnTo>
                      <a:lnTo>
                        <a:pt x="10454" y="2067"/>
                      </a:lnTo>
                      <a:lnTo>
                        <a:pt x="8023" y="1946"/>
                      </a:lnTo>
                      <a:lnTo>
                        <a:pt x="5592" y="1642"/>
                      </a:lnTo>
                      <a:lnTo>
                        <a:pt x="4194" y="1399"/>
                      </a:lnTo>
                      <a:lnTo>
                        <a:pt x="2857" y="1156"/>
                      </a:lnTo>
                      <a:lnTo>
                        <a:pt x="1520" y="791"/>
                      </a:lnTo>
                      <a:lnTo>
                        <a:pt x="183" y="426"/>
                      </a:lnTo>
                      <a:lnTo>
                        <a:pt x="61" y="487"/>
                      </a:lnTo>
                      <a:lnTo>
                        <a:pt x="0" y="609"/>
                      </a:lnTo>
                      <a:lnTo>
                        <a:pt x="0" y="730"/>
                      </a:lnTo>
                      <a:lnTo>
                        <a:pt x="122" y="791"/>
                      </a:lnTo>
                      <a:lnTo>
                        <a:pt x="2492" y="1399"/>
                      </a:lnTo>
                      <a:lnTo>
                        <a:pt x="4923" y="1885"/>
                      </a:lnTo>
                      <a:lnTo>
                        <a:pt x="7354" y="2250"/>
                      </a:lnTo>
                      <a:lnTo>
                        <a:pt x="9785" y="2432"/>
                      </a:lnTo>
                      <a:lnTo>
                        <a:pt x="12277" y="2493"/>
                      </a:lnTo>
                      <a:lnTo>
                        <a:pt x="14768" y="2371"/>
                      </a:lnTo>
                      <a:lnTo>
                        <a:pt x="15984" y="2310"/>
                      </a:lnTo>
                      <a:lnTo>
                        <a:pt x="17199" y="2128"/>
                      </a:lnTo>
                      <a:lnTo>
                        <a:pt x="18415" y="2007"/>
                      </a:lnTo>
                      <a:lnTo>
                        <a:pt x="19630" y="1763"/>
                      </a:lnTo>
                      <a:lnTo>
                        <a:pt x="21028" y="1460"/>
                      </a:lnTo>
                      <a:lnTo>
                        <a:pt x="22365" y="1156"/>
                      </a:lnTo>
                      <a:lnTo>
                        <a:pt x="23702" y="791"/>
                      </a:lnTo>
                      <a:lnTo>
                        <a:pt x="25039" y="305"/>
                      </a:lnTo>
                      <a:lnTo>
                        <a:pt x="25161" y="244"/>
                      </a:lnTo>
                      <a:lnTo>
                        <a:pt x="25161" y="62"/>
                      </a:lnTo>
                      <a:lnTo>
                        <a:pt x="25100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382;p18"/>
                <p:cNvSpPr/>
                <p:nvPr/>
              </p:nvSpPr>
              <p:spPr>
                <a:xfrm>
                  <a:off x="6860320" y="3183405"/>
                  <a:ext cx="16539" cy="825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2432" extrusionOk="0">
                      <a:moveTo>
                        <a:pt x="304" y="1"/>
                      </a:moveTo>
                      <a:lnTo>
                        <a:pt x="182" y="61"/>
                      </a:lnTo>
                      <a:lnTo>
                        <a:pt x="122" y="183"/>
                      </a:lnTo>
                      <a:lnTo>
                        <a:pt x="0" y="2249"/>
                      </a:lnTo>
                      <a:lnTo>
                        <a:pt x="61" y="2371"/>
                      </a:lnTo>
                      <a:lnTo>
                        <a:pt x="182" y="2432"/>
                      </a:lnTo>
                      <a:lnTo>
                        <a:pt x="304" y="2371"/>
                      </a:lnTo>
                      <a:lnTo>
                        <a:pt x="365" y="2249"/>
                      </a:lnTo>
                      <a:lnTo>
                        <a:pt x="486" y="183"/>
                      </a:lnTo>
                      <a:lnTo>
                        <a:pt x="426" y="61"/>
                      </a:lnTo>
                      <a:lnTo>
                        <a:pt x="30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" name="Google Shape;383;p18"/>
                <p:cNvSpPr/>
                <p:nvPr/>
              </p:nvSpPr>
              <p:spPr>
                <a:xfrm>
                  <a:off x="6916046" y="3168973"/>
                  <a:ext cx="16539" cy="763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2249" extrusionOk="0">
                      <a:moveTo>
                        <a:pt x="304" y="0"/>
                      </a:moveTo>
                      <a:lnTo>
                        <a:pt x="182" y="61"/>
                      </a:lnTo>
                      <a:lnTo>
                        <a:pt x="122" y="183"/>
                      </a:lnTo>
                      <a:lnTo>
                        <a:pt x="0" y="2067"/>
                      </a:lnTo>
                      <a:lnTo>
                        <a:pt x="61" y="2188"/>
                      </a:lnTo>
                      <a:lnTo>
                        <a:pt x="182" y="2249"/>
                      </a:lnTo>
                      <a:lnTo>
                        <a:pt x="304" y="2188"/>
                      </a:lnTo>
                      <a:lnTo>
                        <a:pt x="365" y="2067"/>
                      </a:lnTo>
                      <a:lnTo>
                        <a:pt x="486" y="183"/>
                      </a:lnTo>
                      <a:lnTo>
                        <a:pt x="486" y="61"/>
                      </a:lnTo>
                      <a:lnTo>
                        <a:pt x="304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4" name="Google Shape;384;p18"/>
                <p:cNvSpPr/>
                <p:nvPr/>
              </p:nvSpPr>
              <p:spPr>
                <a:xfrm>
                  <a:off x="6276262" y="3191657"/>
                  <a:ext cx="18576" cy="764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7" h="2250" extrusionOk="0">
                      <a:moveTo>
                        <a:pt x="61" y="1"/>
                      </a:moveTo>
                      <a:lnTo>
                        <a:pt x="0" y="183"/>
                      </a:lnTo>
                      <a:lnTo>
                        <a:pt x="182" y="2067"/>
                      </a:lnTo>
                      <a:lnTo>
                        <a:pt x="243" y="2189"/>
                      </a:lnTo>
                      <a:lnTo>
                        <a:pt x="365" y="2249"/>
                      </a:lnTo>
                      <a:lnTo>
                        <a:pt x="486" y="2189"/>
                      </a:lnTo>
                      <a:lnTo>
                        <a:pt x="547" y="2067"/>
                      </a:lnTo>
                      <a:lnTo>
                        <a:pt x="365" y="183"/>
                      </a:lnTo>
                      <a:lnTo>
                        <a:pt x="36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5" name="Google Shape;385;p18"/>
                <p:cNvSpPr/>
                <p:nvPr/>
              </p:nvSpPr>
              <p:spPr>
                <a:xfrm>
                  <a:off x="6340240" y="3206124"/>
                  <a:ext cx="16539" cy="763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2249" extrusionOk="0">
                      <a:moveTo>
                        <a:pt x="61" y="0"/>
                      </a:moveTo>
                      <a:lnTo>
                        <a:pt x="0" y="183"/>
                      </a:lnTo>
                      <a:lnTo>
                        <a:pt x="122" y="2067"/>
                      </a:lnTo>
                      <a:lnTo>
                        <a:pt x="182" y="2249"/>
                      </a:lnTo>
                      <a:lnTo>
                        <a:pt x="425" y="2249"/>
                      </a:lnTo>
                      <a:lnTo>
                        <a:pt x="486" y="2067"/>
                      </a:lnTo>
                      <a:lnTo>
                        <a:pt x="365" y="183"/>
                      </a:lnTo>
                      <a:lnTo>
                        <a:pt x="304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6" name="Google Shape;386;p18"/>
                <p:cNvSpPr/>
                <p:nvPr/>
              </p:nvSpPr>
              <p:spPr>
                <a:xfrm>
                  <a:off x="6098759" y="3230880"/>
                  <a:ext cx="64015" cy="284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5" h="8388" extrusionOk="0">
                      <a:moveTo>
                        <a:pt x="1763" y="1"/>
                      </a:moveTo>
                      <a:lnTo>
                        <a:pt x="1641" y="61"/>
                      </a:lnTo>
                      <a:lnTo>
                        <a:pt x="1520" y="122"/>
                      </a:lnTo>
                      <a:lnTo>
                        <a:pt x="1094" y="2128"/>
                      </a:lnTo>
                      <a:lnTo>
                        <a:pt x="669" y="4194"/>
                      </a:lnTo>
                      <a:lnTo>
                        <a:pt x="304" y="6199"/>
                      </a:lnTo>
                      <a:lnTo>
                        <a:pt x="0" y="8205"/>
                      </a:lnTo>
                      <a:lnTo>
                        <a:pt x="61" y="8387"/>
                      </a:lnTo>
                      <a:lnTo>
                        <a:pt x="304" y="8387"/>
                      </a:lnTo>
                      <a:lnTo>
                        <a:pt x="365" y="8205"/>
                      </a:lnTo>
                      <a:lnTo>
                        <a:pt x="669" y="6199"/>
                      </a:lnTo>
                      <a:lnTo>
                        <a:pt x="1034" y="4194"/>
                      </a:lnTo>
                      <a:lnTo>
                        <a:pt x="1398" y="2249"/>
                      </a:lnTo>
                      <a:lnTo>
                        <a:pt x="1884" y="244"/>
                      </a:lnTo>
                      <a:lnTo>
                        <a:pt x="1884" y="122"/>
                      </a:lnTo>
                      <a:lnTo>
                        <a:pt x="176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7" name="Google Shape;387;p18"/>
                <p:cNvSpPr/>
                <p:nvPr/>
              </p:nvSpPr>
              <p:spPr>
                <a:xfrm>
                  <a:off x="6998600" y="3216447"/>
                  <a:ext cx="68124" cy="2889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6" h="8509" extrusionOk="0">
                      <a:moveTo>
                        <a:pt x="122" y="0"/>
                      </a:moveTo>
                      <a:lnTo>
                        <a:pt x="61" y="61"/>
                      </a:lnTo>
                      <a:lnTo>
                        <a:pt x="0" y="243"/>
                      </a:lnTo>
                      <a:lnTo>
                        <a:pt x="1641" y="8387"/>
                      </a:lnTo>
                      <a:lnTo>
                        <a:pt x="1702" y="8508"/>
                      </a:lnTo>
                      <a:lnTo>
                        <a:pt x="1823" y="8508"/>
                      </a:lnTo>
                      <a:lnTo>
                        <a:pt x="1945" y="8448"/>
                      </a:lnTo>
                      <a:lnTo>
                        <a:pt x="2006" y="8265"/>
                      </a:lnTo>
                      <a:lnTo>
                        <a:pt x="365" y="122"/>
                      </a:lnTo>
                      <a:lnTo>
                        <a:pt x="24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8B724D9-DBBE-3C4B-12C9-6FAEEAC5BCC3}"/>
              </a:ext>
            </a:extLst>
          </p:cNvPr>
          <p:cNvGrpSpPr/>
          <p:nvPr/>
        </p:nvGrpSpPr>
        <p:grpSpPr>
          <a:xfrm>
            <a:off x="3045279" y="2726871"/>
            <a:ext cx="4950062" cy="2642608"/>
            <a:chOff x="3045279" y="2726871"/>
            <a:chExt cx="4950062" cy="264260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EA409C2-846C-5EF3-8A9F-D0F101E13642}"/>
                </a:ext>
              </a:extLst>
            </p:cNvPr>
            <p:cNvGrpSpPr/>
            <p:nvPr/>
          </p:nvGrpSpPr>
          <p:grpSpPr>
            <a:xfrm>
              <a:off x="3045279" y="2726871"/>
              <a:ext cx="4939392" cy="2642606"/>
              <a:chOff x="3045279" y="2726871"/>
              <a:chExt cx="4939392" cy="2642606"/>
            </a:xfrm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FC89E118-522B-84B6-BB14-2A4B65E9D2B6}"/>
                  </a:ext>
                </a:extLst>
              </p:cNvPr>
              <p:cNvSpPr/>
              <p:nvPr/>
            </p:nvSpPr>
            <p:spPr>
              <a:xfrm>
                <a:off x="3045279" y="2726871"/>
                <a:ext cx="4939392" cy="2506436"/>
              </a:xfrm>
              <a:custGeom>
                <a:avLst/>
                <a:gdLst>
                  <a:gd name="connsiteX0" fmla="*/ 4865914 w 4939392"/>
                  <a:gd name="connsiteY0" fmla="*/ 2506436 h 2506436"/>
                  <a:gd name="connsiteX1" fmla="*/ 506185 w 4939392"/>
                  <a:gd name="connsiteY1" fmla="*/ 2465615 h 2506436"/>
                  <a:gd name="connsiteX2" fmla="*/ 498021 w 4939392"/>
                  <a:gd name="connsiteY2" fmla="*/ 2269672 h 2506436"/>
                  <a:gd name="connsiteX3" fmla="*/ 277585 w 4939392"/>
                  <a:gd name="connsiteY3" fmla="*/ 2245179 h 2506436"/>
                  <a:gd name="connsiteX4" fmla="*/ 155121 w 4939392"/>
                  <a:gd name="connsiteY4" fmla="*/ 2220686 h 2506436"/>
                  <a:gd name="connsiteX5" fmla="*/ 0 w 4939392"/>
                  <a:gd name="connsiteY5" fmla="*/ 2163536 h 2506436"/>
                  <a:gd name="connsiteX6" fmla="*/ 204107 w 4939392"/>
                  <a:gd name="connsiteY6" fmla="*/ 1714500 h 2506436"/>
                  <a:gd name="connsiteX7" fmla="*/ 383721 w 4939392"/>
                  <a:gd name="connsiteY7" fmla="*/ 1477736 h 2506436"/>
                  <a:gd name="connsiteX8" fmla="*/ 432707 w 4939392"/>
                  <a:gd name="connsiteY8" fmla="*/ 1322615 h 2506436"/>
                  <a:gd name="connsiteX9" fmla="*/ 595992 w 4939392"/>
                  <a:gd name="connsiteY9" fmla="*/ 1273629 h 2506436"/>
                  <a:gd name="connsiteX10" fmla="*/ 669471 w 4939392"/>
                  <a:gd name="connsiteY10" fmla="*/ 1396093 h 2506436"/>
                  <a:gd name="connsiteX11" fmla="*/ 840921 w 4939392"/>
                  <a:gd name="connsiteY11" fmla="*/ 1436915 h 2506436"/>
                  <a:gd name="connsiteX12" fmla="*/ 865414 w 4939392"/>
                  <a:gd name="connsiteY12" fmla="*/ 1306286 h 2506436"/>
                  <a:gd name="connsiteX13" fmla="*/ 710292 w 4939392"/>
                  <a:gd name="connsiteY13" fmla="*/ 1191986 h 2506436"/>
                  <a:gd name="connsiteX14" fmla="*/ 653142 w 4939392"/>
                  <a:gd name="connsiteY14" fmla="*/ 1036865 h 2506436"/>
                  <a:gd name="connsiteX15" fmla="*/ 620485 w 4939392"/>
                  <a:gd name="connsiteY15" fmla="*/ 832758 h 2506436"/>
                  <a:gd name="connsiteX16" fmla="*/ 628650 w 4939392"/>
                  <a:gd name="connsiteY16" fmla="*/ 653143 h 2506436"/>
                  <a:gd name="connsiteX17" fmla="*/ 734785 w 4939392"/>
                  <a:gd name="connsiteY17" fmla="*/ 604158 h 2506436"/>
                  <a:gd name="connsiteX18" fmla="*/ 832757 w 4939392"/>
                  <a:gd name="connsiteY18" fmla="*/ 489858 h 2506436"/>
                  <a:gd name="connsiteX19" fmla="*/ 1053192 w 4939392"/>
                  <a:gd name="connsiteY19" fmla="*/ 326572 h 2506436"/>
                  <a:gd name="connsiteX20" fmla="*/ 1559378 w 4939392"/>
                  <a:gd name="connsiteY20" fmla="*/ 498022 h 2506436"/>
                  <a:gd name="connsiteX21" fmla="*/ 1641021 w 4939392"/>
                  <a:gd name="connsiteY21" fmla="*/ 938893 h 2506436"/>
                  <a:gd name="connsiteX22" fmla="*/ 1502228 w 4939392"/>
                  <a:gd name="connsiteY22" fmla="*/ 1102179 h 2506436"/>
                  <a:gd name="connsiteX23" fmla="*/ 1240971 w 4939392"/>
                  <a:gd name="connsiteY23" fmla="*/ 1240972 h 2506436"/>
                  <a:gd name="connsiteX24" fmla="*/ 1200150 w 4939392"/>
                  <a:gd name="connsiteY24" fmla="*/ 1387929 h 2506436"/>
                  <a:gd name="connsiteX25" fmla="*/ 1338942 w 4939392"/>
                  <a:gd name="connsiteY25" fmla="*/ 1502229 h 2506436"/>
                  <a:gd name="connsiteX26" fmla="*/ 1510392 w 4939392"/>
                  <a:gd name="connsiteY26" fmla="*/ 1722665 h 2506436"/>
                  <a:gd name="connsiteX27" fmla="*/ 1624692 w 4939392"/>
                  <a:gd name="connsiteY27" fmla="*/ 2057400 h 2506436"/>
                  <a:gd name="connsiteX28" fmla="*/ 1673678 w 4939392"/>
                  <a:gd name="connsiteY28" fmla="*/ 2261508 h 2506436"/>
                  <a:gd name="connsiteX29" fmla="*/ 1673678 w 4939392"/>
                  <a:gd name="connsiteY29" fmla="*/ 2310493 h 2506436"/>
                  <a:gd name="connsiteX30" fmla="*/ 1665514 w 4939392"/>
                  <a:gd name="connsiteY30" fmla="*/ 2392136 h 2506436"/>
                  <a:gd name="connsiteX31" fmla="*/ 1673678 w 4939392"/>
                  <a:gd name="connsiteY31" fmla="*/ 2465615 h 2506436"/>
                  <a:gd name="connsiteX32" fmla="*/ 2065564 w 4939392"/>
                  <a:gd name="connsiteY32" fmla="*/ 2139043 h 2506436"/>
                  <a:gd name="connsiteX33" fmla="*/ 2179864 w 4939392"/>
                  <a:gd name="connsiteY33" fmla="*/ 1583872 h 2506436"/>
                  <a:gd name="connsiteX34" fmla="*/ 2555421 w 4939392"/>
                  <a:gd name="connsiteY34" fmla="*/ 1477736 h 2506436"/>
                  <a:gd name="connsiteX35" fmla="*/ 2408464 w 4939392"/>
                  <a:gd name="connsiteY35" fmla="*/ 1330779 h 2506436"/>
                  <a:gd name="connsiteX36" fmla="*/ 2294164 w 4939392"/>
                  <a:gd name="connsiteY36" fmla="*/ 1077686 h 2506436"/>
                  <a:gd name="connsiteX37" fmla="*/ 2318657 w 4939392"/>
                  <a:gd name="connsiteY37" fmla="*/ 726622 h 2506436"/>
                  <a:gd name="connsiteX38" fmla="*/ 2555421 w 4939392"/>
                  <a:gd name="connsiteY38" fmla="*/ 498022 h 2506436"/>
                  <a:gd name="connsiteX39" fmla="*/ 2988128 w 4939392"/>
                  <a:gd name="connsiteY39" fmla="*/ 547008 h 2506436"/>
                  <a:gd name="connsiteX40" fmla="*/ 3110592 w 4939392"/>
                  <a:gd name="connsiteY40" fmla="*/ 849086 h 2506436"/>
                  <a:gd name="connsiteX41" fmla="*/ 3151414 w 4939392"/>
                  <a:gd name="connsiteY41" fmla="*/ 1338943 h 2506436"/>
                  <a:gd name="connsiteX42" fmla="*/ 3118757 w 4939392"/>
                  <a:gd name="connsiteY42" fmla="*/ 1592036 h 2506436"/>
                  <a:gd name="connsiteX43" fmla="*/ 3322864 w 4939392"/>
                  <a:gd name="connsiteY43" fmla="*/ 1992086 h 2506436"/>
                  <a:gd name="connsiteX44" fmla="*/ 3380014 w 4939392"/>
                  <a:gd name="connsiteY44" fmla="*/ 2179865 h 2506436"/>
                  <a:gd name="connsiteX45" fmla="*/ 3477985 w 4939392"/>
                  <a:gd name="connsiteY45" fmla="*/ 2400300 h 2506436"/>
                  <a:gd name="connsiteX46" fmla="*/ 3755571 w 4939392"/>
                  <a:gd name="connsiteY46" fmla="*/ 2343150 h 2506436"/>
                  <a:gd name="connsiteX47" fmla="*/ 3771900 w 4939392"/>
                  <a:gd name="connsiteY47" fmla="*/ 1967593 h 2506436"/>
                  <a:gd name="connsiteX48" fmla="*/ 3535135 w 4939392"/>
                  <a:gd name="connsiteY48" fmla="*/ 1559379 h 2506436"/>
                  <a:gd name="connsiteX49" fmla="*/ 3535135 w 4939392"/>
                  <a:gd name="connsiteY49" fmla="*/ 1379765 h 2506436"/>
                  <a:gd name="connsiteX50" fmla="*/ 3380014 w 4939392"/>
                  <a:gd name="connsiteY50" fmla="*/ 424543 h 2506436"/>
                  <a:gd name="connsiteX51" fmla="*/ 3396342 w 4939392"/>
                  <a:gd name="connsiteY51" fmla="*/ 0 h 2506436"/>
                  <a:gd name="connsiteX52" fmla="*/ 3763735 w 4939392"/>
                  <a:gd name="connsiteY52" fmla="*/ 89808 h 2506436"/>
                  <a:gd name="connsiteX53" fmla="*/ 3845378 w 4939392"/>
                  <a:gd name="connsiteY53" fmla="*/ 261258 h 2506436"/>
                  <a:gd name="connsiteX54" fmla="*/ 3649435 w 4939392"/>
                  <a:gd name="connsiteY54" fmla="*/ 498022 h 2506436"/>
                  <a:gd name="connsiteX55" fmla="*/ 3763735 w 4939392"/>
                  <a:gd name="connsiteY55" fmla="*/ 1183822 h 2506436"/>
                  <a:gd name="connsiteX56" fmla="*/ 4057650 w 4939392"/>
                  <a:gd name="connsiteY56" fmla="*/ 1469572 h 2506436"/>
                  <a:gd name="connsiteX57" fmla="*/ 3992335 w 4939392"/>
                  <a:gd name="connsiteY57" fmla="*/ 1240972 h 2506436"/>
                  <a:gd name="connsiteX58" fmla="*/ 4049485 w 4939392"/>
                  <a:gd name="connsiteY58" fmla="*/ 677636 h 2506436"/>
                  <a:gd name="connsiteX59" fmla="*/ 4400550 w 4939392"/>
                  <a:gd name="connsiteY59" fmla="*/ 465365 h 2506436"/>
                  <a:gd name="connsiteX60" fmla="*/ 4645478 w 4939392"/>
                  <a:gd name="connsiteY60" fmla="*/ 571500 h 2506436"/>
                  <a:gd name="connsiteX61" fmla="*/ 4865914 w 4939392"/>
                  <a:gd name="connsiteY61" fmla="*/ 922565 h 2506436"/>
                  <a:gd name="connsiteX62" fmla="*/ 4816928 w 4939392"/>
                  <a:gd name="connsiteY62" fmla="*/ 1151165 h 2506436"/>
                  <a:gd name="connsiteX63" fmla="*/ 4588328 w 4939392"/>
                  <a:gd name="connsiteY63" fmla="*/ 1330779 h 2506436"/>
                  <a:gd name="connsiteX64" fmla="*/ 4506685 w 4939392"/>
                  <a:gd name="connsiteY64" fmla="*/ 1534886 h 2506436"/>
                  <a:gd name="connsiteX65" fmla="*/ 4759778 w 4939392"/>
                  <a:gd name="connsiteY65" fmla="*/ 1722665 h 2506436"/>
                  <a:gd name="connsiteX66" fmla="*/ 4914900 w 4939392"/>
                  <a:gd name="connsiteY66" fmla="*/ 2179865 h 2506436"/>
                  <a:gd name="connsiteX67" fmla="*/ 4939392 w 4939392"/>
                  <a:gd name="connsiteY67" fmla="*/ 2326822 h 2506436"/>
                  <a:gd name="connsiteX68" fmla="*/ 4857750 w 4939392"/>
                  <a:gd name="connsiteY68" fmla="*/ 2375808 h 2506436"/>
                  <a:gd name="connsiteX69" fmla="*/ 4865914 w 4939392"/>
                  <a:gd name="connsiteY69" fmla="*/ 2506436 h 2506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939392" h="2506436">
                    <a:moveTo>
                      <a:pt x="4865914" y="2506436"/>
                    </a:moveTo>
                    <a:lnTo>
                      <a:pt x="506185" y="2465615"/>
                    </a:lnTo>
                    <a:lnTo>
                      <a:pt x="498021" y="2269672"/>
                    </a:lnTo>
                    <a:lnTo>
                      <a:pt x="277585" y="2245179"/>
                    </a:lnTo>
                    <a:lnTo>
                      <a:pt x="155121" y="2220686"/>
                    </a:lnTo>
                    <a:lnTo>
                      <a:pt x="0" y="2163536"/>
                    </a:lnTo>
                    <a:lnTo>
                      <a:pt x="204107" y="1714500"/>
                    </a:lnTo>
                    <a:lnTo>
                      <a:pt x="383721" y="1477736"/>
                    </a:lnTo>
                    <a:lnTo>
                      <a:pt x="432707" y="1322615"/>
                    </a:lnTo>
                    <a:lnTo>
                      <a:pt x="595992" y="1273629"/>
                    </a:lnTo>
                    <a:lnTo>
                      <a:pt x="669471" y="1396093"/>
                    </a:lnTo>
                    <a:lnTo>
                      <a:pt x="840921" y="1436915"/>
                    </a:lnTo>
                    <a:lnTo>
                      <a:pt x="865414" y="1306286"/>
                    </a:lnTo>
                    <a:lnTo>
                      <a:pt x="710292" y="1191986"/>
                    </a:lnTo>
                    <a:lnTo>
                      <a:pt x="653142" y="1036865"/>
                    </a:lnTo>
                    <a:lnTo>
                      <a:pt x="620485" y="832758"/>
                    </a:lnTo>
                    <a:lnTo>
                      <a:pt x="628650" y="653143"/>
                    </a:lnTo>
                    <a:lnTo>
                      <a:pt x="734785" y="604158"/>
                    </a:lnTo>
                    <a:lnTo>
                      <a:pt x="832757" y="489858"/>
                    </a:lnTo>
                    <a:lnTo>
                      <a:pt x="1053192" y="326572"/>
                    </a:lnTo>
                    <a:lnTo>
                      <a:pt x="1559378" y="498022"/>
                    </a:lnTo>
                    <a:lnTo>
                      <a:pt x="1641021" y="938893"/>
                    </a:lnTo>
                    <a:lnTo>
                      <a:pt x="1502228" y="1102179"/>
                    </a:lnTo>
                    <a:lnTo>
                      <a:pt x="1240971" y="1240972"/>
                    </a:lnTo>
                    <a:lnTo>
                      <a:pt x="1200150" y="1387929"/>
                    </a:lnTo>
                    <a:lnTo>
                      <a:pt x="1338942" y="1502229"/>
                    </a:lnTo>
                    <a:lnTo>
                      <a:pt x="1510392" y="1722665"/>
                    </a:lnTo>
                    <a:lnTo>
                      <a:pt x="1624692" y="2057400"/>
                    </a:lnTo>
                    <a:lnTo>
                      <a:pt x="1673678" y="2261508"/>
                    </a:lnTo>
                    <a:lnTo>
                      <a:pt x="1673678" y="2310493"/>
                    </a:lnTo>
                    <a:cubicBezTo>
                      <a:pt x="1665213" y="2386677"/>
                      <a:pt x="1665514" y="2359328"/>
                      <a:pt x="1665514" y="2392136"/>
                    </a:cubicBezTo>
                    <a:lnTo>
                      <a:pt x="1673678" y="2465615"/>
                    </a:lnTo>
                    <a:lnTo>
                      <a:pt x="2065564" y="2139043"/>
                    </a:lnTo>
                    <a:lnTo>
                      <a:pt x="2179864" y="1583872"/>
                    </a:lnTo>
                    <a:lnTo>
                      <a:pt x="2555421" y="1477736"/>
                    </a:lnTo>
                    <a:lnTo>
                      <a:pt x="2408464" y="1330779"/>
                    </a:lnTo>
                    <a:lnTo>
                      <a:pt x="2294164" y="1077686"/>
                    </a:lnTo>
                    <a:lnTo>
                      <a:pt x="2318657" y="726622"/>
                    </a:lnTo>
                    <a:lnTo>
                      <a:pt x="2555421" y="498022"/>
                    </a:lnTo>
                    <a:lnTo>
                      <a:pt x="2988128" y="547008"/>
                    </a:lnTo>
                    <a:lnTo>
                      <a:pt x="3110592" y="849086"/>
                    </a:lnTo>
                    <a:lnTo>
                      <a:pt x="3151414" y="1338943"/>
                    </a:lnTo>
                    <a:lnTo>
                      <a:pt x="3118757" y="1592036"/>
                    </a:lnTo>
                    <a:lnTo>
                      <a:pt x="3322864" y="1992086"/>
                    </a:lnTo>
                    <a:lnTo>
                      <a:pt x="3380014" y="2179865"/>
                    </a:lnTo>
                    <a:lnTo>
                      <a:pt x="3477985" y="2400300"/>
                    </a:lnTo>
                    <a:lnTo>
                      <a:pt x="3755571" y="2343150"/>
                    </a:lnTo>
                    <a:lnTo>
                      <a:pt x="3771900" y="1967593"/>
                    </a:lnTo>
                    <a:lnTo>
                      <a:pt x="3535135" y="1559379"/>
                    </a:lnTo>
                    <a:lnTo>
                      <a:pt x="3535135" y="1379765"/>
                    </a:lnTo>
                    <a:lnTo>
                      <a:pt x="3380014" y="424543"/>
                    </a:lnTo>
                    <a:lnTo>
                      <a:pt x="3396342" y="0"/>
                    </a:lnTo>
                    <a:lnTo>
                      <a:pt x="3763735" y="89808"/>
                    </a:lnTo>
                    <a:lnTo>
                      <a:pt x="3845378" y="261258"/>
                    </a:lnTo>
                    <a:lnTo>
                      <a:pt x="3649435" y="498022"/>
                    </a:lnTo>
                    <a:lnTo>
                      <a:pt x="3763735" y="1183822"/>
                    </a:lnTo>
                    <a:lnTo>
                      <a:pt x="4057650" y="1469572"/>
                    </a:lnTo>
                    <a:lnTo>
                      <a:pt x="3992335" y="1240972"/>
                    </a:lnTo>
                    <a:lnTo>
                      <a:pt x="4049485" y="677636"/>
                    </a:lnTo>
                    <a:lnTo>
                      <a:pt x="4400550" y="465365"/>
                    </a:lnTo>
                    <a:lnTo>
                      <a:pt x="4645478" y="571500"/>
                    </a:lnTo>
                    <a:lnTo>
                      <a:pt x="4865914" y="922565"/>
                    </a:lnTo>
                    <a:lnTo>
                      <a:pt x="4816928" y="1151165"/>
                    </a:lnTo>
                    <a:lnTo>
                      <a:pt x="4588328" y="1330779"/>
                    </a:lnTo>
                    <a:lnTo>
                      <a:pt x="4506685" y="1534886"/>
                    </a:lnTo>
                    <a:lnTo>
                      <a:pt x="4759778" y="1722665"/>
                    </a:lnTo>
                    <a:lnTo>
                      <a:pt x="4914900" y="2179865"/>
                    </a:lnTo>
                    <a:lnTo>
                      <a:pt x="4939392" y="2326822"/>
                    </a:lnTo>
                    <a:lnTo>
                      <a:pt x="4857750" y="2375808"/>
                    </a:lnTo>
                    <a:lnTo>
                      <a:pt x="4865914" y="25064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138A36E-14AD-4829-0806-B1725C9A1BC8}"/>
                  </a:ext>
                </a:extLst>
              </p:cNvPr>
              <p:cNvGrpSpPr/>
              <p:nvPr/>
            </p:nvGrpSpPr>
            <p:grpSpPr>
              <a:xfrm>
                <a:off x="4360151" y="3254714"/>
                <a:ext cx="3579264" cy="2114763"/>
                <a:chOff x="4360151" y="3254714"/>
                <a:chExt cx="3579264" cy="2114763"/>
              </a:xfrm>
            </p:grpSpPr>
            <p:sp>
              <p:nvSpPr>
                <p:cNvPr id="2" name="Google Shape;547;p19">
                  <a:extLst>
                    <a:ext uri="{FF2B5EF4-FFF2-40B4-BE49-F238E27FC236}">
                      <a16:creationId xmlns:a16="http://schemas.microsoft.com/office/drawing/2014/main" id="{4C92BB80-E277-65B5-76BC-93D65CFFDAC4}"/>
                    </a:ext>
                  </a:extLst>
                </p:cNvPr>
                <p:cNvSpPr txBox="1"/>
                <p:nvPr/>
              </p:nvSpPr>
              <p:spPr>
                <a:xfrm>
                  <a:off x="4360151" y="4715517"/>
                  <a:ext cx="3579264" cy="53857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ctr" rtl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altLang="zh-HK" sz="2000" dirty="0">
                      <a:solidFill>
                        <a:schemeClr val="dk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BiauKai"/>
                      <a:sym typeface="BiauKai"/>
                    </a:rPr>
                    <a:t> </a:t>
                  </a:r>
                  <a:endParaRPr sz="2700" dirty="0">
                    <a:solidFill>
                      <a:schemeClr val="dk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BiauKai"/>
                    <a:sym typeface="BiauKai"/>
                  </a:endParaRPr>
                </a:p>
              </p:txBody>
            </p:sp>
            <p:grpSp>
              <p:nvGrpSpPr>
                <p:cNvPr id="388" name="Google Shape;388;p18"/>
                <p:cNvGrpSpPr/>
                <p:nvPr/>
              </p:nvGrpSpPr>
              <p:grpSpPr>
                <a:xfrm flipH="1">
                  <a:off x="4987115" y="3254714"/>
                  <a:ext cx="1460899" cy="2114763"/>
                  <a:chOff x="2182013" y="3215576"/>
                  <a:chExt cx="1267811" cy="1835254"/>
                </a:xfrm>
              </p:grpSpPr>
              <p:sp>
                <p:nvSpPr>
                  <p:cNvPr id="389" name="Google Shape;389;p18"/>
                  <p:cNvSpPr/>
                  <p:nvPr/>
                </p:nvSpPr>
                <p:spPr>
                  <a:xfrm>
                    <a:off x="2217804" y="4079513"/>
                    <a:ext cx="1147707" cy="9713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289" h="23095" extrusionOk="0">
                        <a:moveTo>
                          <a:pt x="14586" y="0"/>
                        </a:moveTo>
                        <a:lnTo>
                          <a:pt x="14343" y="1337"/>
                        </a:lnTo>
                        <a:lnTo>
                          <a:pt x="14100" y="2492"/>
                        </a:lnTo>
                        <a:lnTo>
                          <a:pt x="13796" y="3525"/>
                        </a:lnTo>
                        <a:lnTo>
                          <a:pt x="13614" y="3890"/>
                        </a:lnTo>
                        <a:lnTo>
                          <a:pt x="13310" y="4315"/>
                        </a:lnTo>
                        <a:lnTo>
                          <a:pt x="12945" y="4680"/>
                        </a:lnTo>
                        <a:lnTo>
                          <a:pt x="12581" y="5045"/>
                        </a:lnTo>
                        <a:lnTo>
                          <a:pt x="12095" y="5409"/>
                        </a:lnTo>
                        <a:lnTo>
                          <a:pt x="11487" y="5774"/>
                        </a:lnTo>
                        <a:lnTo>
                          <a:pt x="10150" y="6564"/>
                        </a:lnTo>
                        <a:lnTo>
                          <a:pt x="9785" y="6746"/>
                        </a:lnTo>
                        <a:lnTo>
                          <a:pt x="9360" y="6868"/>
                        </a:lnTo>
                        <a:lnTo>
                          <a:pt x="8448" y="7050"/>
                        </a:lnTo>
                        <a:lnTo>
                          <a:pt x="7536" y="7111"/>
                        </a:lnTo>
                        <a:lnTo>
                          <a:pt x="6686" y="7111"/>
                        </a:lnTo>
                        <a:lnTo>
                          <a:pt x="5896" y="7050"/>
                        </a:lnTo>
                        <a:lnTo>
                          <a:pt x="5288" y="6989"/>
                        </a:lnTo>
                        <a:lnTo>
                          <a:pt x="4680" y="6868"/>
                        </a:lnTo>
                        <a:lnTo>
                          <a:pt x="4862" y="6746"/>
                        </a:lnTo>
                        <a:lnTo>
                          <a:pt x="5045" y="6625"/>
                        </a:lnTo>
                        <a:lnTo>
                          <a:pt x="5409" y="6078"/>
                        </a:lnTo>
                        <a:lnTo>
                          <a:pt x="5713" y="5409"/>
                        </a:lnTo>
                        <a:lnTo>
                          <a:pt x="6017" y="4680"/>
                        </a:lnTo>
                        <a:lnTo>
                          <a:pt x="6503" y="3221"/>
                        </a:lnTo>
                        <a:lnTo>
                          <a:pt x="6746" y="2188"/>
                        </a:lnTo>
                        <a:lnTo>
                          <a:pt x="6746" y="1884"/>
                        </a:lnTo>
                        <a:lnTo>
                          <a:pt x="6746" y="1641"/>
                        </a:lnTo>
                        <a:lnTo>
                          <a:pt x="6625" y="1337"/>
                        </a:lnTo>
                        <a:lnTo>
                          <a:pt x="6564" y="1094"/>
                        </a:lnTo>
                        <a:lnTo>
                          <a:pt x="6321" y="730"/>
                        </a:lnTo>
                        <a:lnTo>
                          <a:pt x="6199" y="608"/>
                        </a:lnTo>
                        <a:lnTo>
                          <a:pt x="6078" y="547"/>
                        </a:lnTo>
                        <a:lnTo>
                          <a:pt x="5896" y="547"/>
                        </a:lnTo>
                        <a:lnTo>
                          <a:pt x="5531" y="669"/>
                        </a:lnTo>
                        <a:lnTo>
                          <a:pt x="5166" y="790"/>
                        </a:lnTo>
                        <a:lnTo>
                          <a:pt x="4741" y="1033"/>
                        </a:lnTo>
                        <a:lnTo>
                          <a:pt x="4072" y="1459"/>
                        </a:lnTo>
                        <a:lnTo>
                          <a:pt x="3768" y="1641"/>
                        </a:lnTo>
                        <a:lnTo>
                          <a:pt x="2978" y="2978"/>
                        </a:lnTo>
                        <a:lnTo>
                          <a:pt x="2371" y="4072"/>
                        </a:lnTo>
                        <a:lnTo>
                          <a:pt x="1884" y="4984"/>
                        </a:lnTo>
                        <a:lnTo>
                          <a:pt x="1641" y="5531"/>
                        </a:lnTo>
                        <a:lnTo>
                          <a:pt x="1398" y="6321"/>
                        </a:lnTo>
                        <a:lnTo>
                          <a:pt x="790" y="8509"/>
                        </a:lnTo>
                        <a:lnTo>
                          <a:pt x="0" y="11304"/>
                        </a:lnTo>
                        <a:lnTo>
                          <a:pt x="4315" y="12337"/>
                        </a:lnTo>
                        <a:lnTo>
                          <a:pt x="4133" y="22669"/>
                        </a:lnTo>
                        <a:lnTo>
                          <a:pt x="23824" y="23095"/>
                        </a:lnTo>
                        <a:lnTo>
                          <a:pt x="22001" y="13067"/>
                        </a:lnTo>
                        <a:lnTo>
                          <a:pt x="22973" y="12945"/>
                        </a:lnTo>
                        <a:lnTo>
                          <a:pt x="23885" y="12763"/>
                        </a:lnTo>
                        <a:lnTo>
                          <a:pt x="24796" y="12520"/>
                        </a:lnTo>
                        <a:lnTo>
                          <a:pt x="25586" y="12277"/>
                        </a:lnTo>
                        <a:lnTo>
                          <a:pt x="26802" y="11851"/>
                        </a:lnTo>
                        <a:lnTo>
                          <a:pt x="27288" y="11669"/>
                        </a:lnTo>
                        <a:lnTo>
                          <a:pt x="26863" y="10028"/>
                        </a:lnTo>
                        <a:lnTo>
                          <a:pt x="25951" y="7050"/>
                        </a:lnTo>
                        <a:lnTo>
                          <a:pt x="25404" y="5409"/>
                        </a:lnTo>
                        <a:lnTo>
                          <a:pt x="24857" y="3829"/>
                        </a:lnTo>
                        <a:lnTo>
                          <a:pt x="24310" y="2553"/>
                        </a:lnTo>
                        <a:lnTo>
                          <a:pt x="24006" y="2067"/>
                        </a:lnTo>
                        <a:lnTo>
                          <a:pt x="23763" y="1702"/>
                        </a:lnTo>
                        <a:lnTo>
                          <a:pt x="23520" y="1398"/>
                        </a:lnTo>
                        <a:lnTo>
                          <a:pt x="23155" y="1155"/>
                        </a:lnTo>
                        <a:lnTo>
                          <a:pt x="22730" y="973"/>
                        </a:lnTo>
                        <a:lnTo>
                          <a:pt x="22244" y="790"/>
                        </a:lnTo>
                        <a:lnTo>
                          <a:pt x="21211" y="486"/>
                        </a:lnTo>
                        <a:lnTo>
                          <a:pt x="20117" y="304"/>
                        </a:lnTo>
                        <a:lnTo>
                          <a:pt x="19084" y="183"/>
                        </a:lnTo>
                        <a:lnTo>
                          <a:pt x="18233" y="183"/>
                        </a:lnTo>
                        <a:lnTo>
                          <a:pt x="17382" y="122"/>
                        </a:lnTo>
                        <a:lnTo>
                          <a:pt x="14586" y="0"/>
                        </a:lnTo>
                        <a:close/>
                      </a:path>
                    </a:pathLst>
                  </a:custGeom>
                  <a:solidFill>
                    <a:srgbClr val="93C47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0" name="Google Shape;390;p18"/>
                  <p:cNvSpPr/>
                  <p:nvPr/>
                </p:nvSpPr>
                <p:spPr>
                  <a:xfrm>
                    <a:off x="2432505" y="3215576"/>
                    <a:ext cx="690164" cy="4320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410" h="10272" extrusionOk="0">
                        <a:moveTo>
                          <a:pt x="7719" y="1"/>
                        </a:moveTo>
                        <a:lnTo>
                          <a:pt x="7050" y="61"/>
                        </a:lnTo>
                        <a:lnTo>
                          <a:pt x="6382" y="183"/>
                        </a:lnTo>
                        <a:lnTo>
                          <a:pt x="5774" y="304"/>
                        </a:lnTo>
                        <a:lnTo>
                          <a:pt x="5106" y="548"/>
                        </a:lnTo>
                        <a:lnTo>
                          <a:pt x="4559" y="791"/>
                        </a:lnTo>
                        <a:lnTo>
                          <a:pt x="3951" y="1094"/>
                        </a:lnTo>
                        <a:lnTo>
                          <a:pt x="3404" y="1398"/>
                        </a:lnTo>
                        <a:lnTo>
                          <a:pt x="2857" y="1763"/>
                        </a:lnTo>
                        <a:lnTo>
                          <a:pt x="2371" y="2188"/>
                        </a:lnTo>
                        <a:lnTo>
                          <a:pt x="1884" y="2675"/>
                        </a:lnTo>
                        <a:lnTo>
                          <a:pt x="1459" y="3161"/>
                        </a:lnTo>
                        <a:lnTo>
                          <a:pt x="1094" y="3708"/>
                        </a:lnTo>
                        <a:lnTo>
                          <a:pt x="791" y="4316"/>
                        </a:lnTo>
                        <a:lnTo>
                          <a:pt x="487" y="4984"/>
                        </a:lnTo>
                        <a:lnTo>
                          <a:pt x="244" y="5713"/>
                        </a:lnTo>
                        <a:lnTo>
                          <a:pt x="61" y="6443"/>
                        </a:lnTo>
                        <a:lnTo>
                          <a:pt x="0" y="7233"/>
                        </a:lnTo>
                        <a:lnTo>
                          <a:pt x="0" y="7962"/>
                        </a:lnTo>
                        <a:lnTo>
                          <a:pt x="61" y="8691"/>
                        </a:lnTo>
                        <a:lnTo>
                          <a:pt x="183" y="9481"/>
                        </a:lnTo>
                        <a:lnTo>
                          <a:pt x="426" y="10211"/>
                        </a:lnTo>
                        <a:lnTo>
                          <a:pt x="547" y="10271"/>
                        </a:lnTo>
                        <a:lnTo>
                          <a:pt x="669" y="10271"/>
                        </a:lnTo>
                        <a:lnTo>
                          <a:pt x="791" y="10211"/>
                        </a:lnTo>
                        <a:lnTo>
                          <a:pt x="791" y="10089"/>
                        </a:lnTo>
                        <a:lnTo>
                          <a:pt x="608" y="9481"/>
                        </a:lnTo>
                        <a:lnTo>
                          <a:pt x="426" y="8874"/>
                        </a:lnTo>
                        <a:lnTo>
                          <a:pt x="365" y="8205"/>
                        </a:lnTo>
                        <a:lnTo>
                          <a:pt x="304" y="7597"/>
                        </a:lnTo>
                        <a:lnTo>
                          <a:pt x="365" y="6990"/>
                        </a:lnTo>
                        <a:lnTo>
                          <a:pt x="487" y="6321"/>
                        </a:lnTo>
                        <a:lnTo>
                          <a:pt x="608" y="5713"/>
                        </a:lnTo>
                        <a:lnTo>
                          <a:pt x="791" y="5106"/>
                        </a:lnTo>
                        <a:lnTo>
                          <a:pt x="1034" y="4559"/>
                        </a:lnTo>
                        <a:lnTo>
                          <a:pt x="1337" y="4012"/>
                        </a:lnTo>
                        <a:lnTo>
                          <a:pt x="1702" y="3465"/>
                        </a:lnTo>
                        <a:lnTo>
                          <a:pt x="2067" y="3039"/>
                        </a:lnTo>
                        <a:lnTo>
                          <a:pt x="2492" y="2553"/>
                        </a:lnTo>
                        <a:lnTo>
                          <a:pt x="2978" y="2128"/>
                        </a:lnTo>
                        <a:lnTo>
                          <a:pt x="3465" y="1763"/>
                        </a:lnTo>
                        <a:lnTo>
                          <a:pt x="4012" y="1459"/>
                        </a:lnTo>
                        <a:lnTo>
                          <a:pt x="4559" y="1155"/>
                        </a:lnTo>
                        <a:lnTo>
                          <a:pt x="5166" y="912"/>
                        </a:lnTo>
                        <a:lnTo>
                          <a:pt x="5774" y="669"/>
                        </a:lnTo>
                        <a:lnTo>
                          <a:pt x="6382" y="548"/>
                        </a:lnTo>
                        <a:lnTo>
                          <a:pt x="7050" y="426"/>
                        </a:lnTo>
                        <a:lnTo>
                          <a:pt x="7658" y="365"/>
                        </a:lnTo>
                        <a:lnTo>
                          <a:pt x="8327" y="365"/>
                        </a:lnTo>
                        <a:lnTo>
                          <a:pt x="8934" y="426"/>
                        </a:lnTo>
                        <a:lnTo>
                          <a:pt x="9542" y="487"/>
                        </a:lnTo>
                        <a:lnTo>
                          <a:pt x="10211" y="608"/>
                        </a:lnTo>
                        <a:lnTo>
                          <a:pt x="10818" y="791"/>
                        </a:lnTo>
                        <a:lnTo>
                          <a:pt x="11426" y="1034"/>
                        </a:lnTo>
                        <a:lnTo>
                          <a:pt x="12034" y="1277"/>
                        </a:lnTo>
                        <a:lnTo>
                          <a:pt x="12581" y="1581"/>
                        </a:lnTo>
                        <a:lnTo>
                          <a:pt x="13128" y="1885"/>
                        </a:lnTo>
                        <a:lnTo>
                          <a:pt x="13675" y="2310"/>
                        </a:lnTo>
                        <a:lnTo>
                          <a:pt x="14222" y="2796"/>
                        </a:lnTo>
                        <a:lnTo>
                          <a:pt x="14769" y="3343"/>
                        </a:lnTo>
                        <a:lnTo>
                          <a:pt x="15194" y="3951"/>
                        </a:lnTo>
                        <a:lnTo>
                          <a:pt x="15559" y="4619"/>
                        </a:lnTo>
                        <a:lnTo>
                          <a:pt x="15863" y="5288"/>
                        </a:lnTo>
                        <a:lnTo>
                          <a:pt x="15984" y="6017"/>
                        </a:lnTo>
                        <a:lnTo>
                          <a:pt x="16045" y="6747"/>
                        </a:lnTo>
                        <a:lnTo>
                          <a:pt x="15984" y="7172"/>
                        </a:lnTo>
                        <a:lnTo>
                          <a:pt x="15923" y="7537"/>
                        </a:lnTo>
                        <a:lnTo>
                          <a:pt x="15923" y="7658"/>
                        </a:lnTo>
                        <a:lnTo>
                          <a:pt x="16045" y="7780"/>
                        </a:lnTo>
                        <a:lnTo>
                          <a:pt x="16166" y="7719"/>
                        </a:lnTo>
                        <a:lnTo>
                          <a:pt x="16288" y="7658"/>
                        </a:lnTo>
                        <a:lnTo>
                          <a:pt x="16410" y="6929"/>
                        </a:lnTo>
                        <a:lnTo>
                          <a:pt x="16410" y="6200"/>
                        </a:lnTo>
                        <a:lnTo>
                          <a:pt x="16288" y="5531"/>
                        </a:lnTo>
                        <a:lnTo>
                          <a:pt x="16106" y="4863"/>
                        </a:lnTo>
                        <a:lnTo>
                          <a:pt x="15863" y="4255"/>
                        </a:lnTo>
                        <a:lnTo>
                          <a:pt x="15498" y="3708"/>
                        </a:lnTo>
                        <a:lnTo>
                          <a:pt x="15073" y="3161"/>
                        </a:lnTo>
                        <a:lnTo>
                          <a:pt x="14586" y="2614"/>
                        </a:lnTo>
                        <a:lnTo>
                          <a:pt x="14100" y="2128"/>
                        </a:lnTo>
                        <a:lnTo>
                          <a:pt x="13492" y="1702"/>
                        </a:lnTo>
                        <a:lnTo>
                          <a:pt x="12885" y="1338"/>
                        </a:lnTo>
                        <a:lnTo>
                          <a:pt x="12277" y="973"/>
                        </a:lnTo>
                        <a:lnTo>
                          <a:pt x="11608" y="730"/>
                        </a:lnTo>
                        <a:lnTo>
                          <a:pt x="10940" y="487"/>
                        </a:lnTo>
                        <a:lnTo>
                          <a:pt x="10332" y="244"/>
                        </a:lnTo>
                        <a:lnTo>
                          <a:pt x="9664" y="122"/>
                        </a:lnTo>
                        <a:lnTo>
                          <a:pt x="8995" y="61"/>
                        </a:lnTo>
                        <a:lnTo>
                          <a:pt x="8327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1" name="Google Shape;391;p18"/>
                  <p:cNvSpPr/>
                  <p:nvPr/>
                </p:nvSpPr>
                <p:spPr>
                  <a:xfrm>
                    <a:off x="2371144" y="3558089"/>
                    <a:ext cx="467806" cy="8281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23" h="19692" extrusionOk="0">
                        <a:moveTo>
                          <a:pt x="5592" y="0"/>
                        </a:moveTo>
                        <a:lnTo>
                          <a:pt x="5045" y="61"/>
                        </a:lnTo>
                        <a:lnTo>
                          <a:pt x="4559" y="183"/>
                        </a:lnTo>
                        <a:lnTo>
                          <a:pt x="4073" y="365"/>
                        </a:lnTo>
                        <a:lnTo>
                          <a:pt x="3647" y="547"/>
                        </a:lnTo>
                        <a:lnTo>
                          <a:pt x="3161" y="790"/>
                        </a:lnTo>
                        <a:lnTo>
                          <a:pt x="2736" y="1033"/>
                        </a:lnTo>
                        <a:lnTo>
                          <a:pt x="2371" y="1337"/>
                        </a:lnTo>
                        <a:lnTo>
                          <a:pt x="1946" y="1702"/>
                        </a:lnTo>
                        <a:lnTo>
                          <a:pt x="1581" y="2127"/>
                        </a:lnTo>
                        <a:lnTo>
                          <a:pt x="1277" y="2553"/>
                        </a:lnTo>
                        <a:lnTo>
                          <a:pt x="973" y="3039"/>
                        </a:lnTo>
                        <a:lnTo>
                          <a:pt x="669" y="3525"/>
                        </a:lnTo>
                        <a:lnTo>
                          <a:pt x="487" y="4011"/>
                        </a:lnTo>
                        <a:lnTo>
                          <a:pt x="305" y="4558"/>
                        </a:lnTo>
                        <a:lnTo>
                          <a:pt x="183" y="5105"/>
                        </a:lnTo>
                        <a:lnTo>
                          <a:pt x="62" y="5652"/>
                        </a:lnTo>
                        <a:lnTo>
                          <a:pt x="1" y="6199"/>
                        </a:lnTo>
                        <a:lnTo>
                          <a:pt x="62" y="6807"/>
                        </a:lnTo>
                        <a:lnTo>
                          <a:pt x="122" y="7354"/>
                        </a:lnTo>
                        <a:lnTo>
                          <a:pt x="183" y="7901"/>
                        </a:lnTo>
                        <a:lnTo>
                          <a:pt x="366" y="8448"/>
                        </a:lnTo>
                        <a:lnTo>
                          <a:pt x="548" y="8995"/>
                        </a:lnTo>
                        <a:lnTo>
                          <a:pt x="1034" y="10028"/>
                        </a:lnTo>
                        <a:lnTo>
                          <a:pt x="1581" y="11122"/>
                        </a:lnTo>
                        <a:lnTo>
                          <a:pt x="2128" y="12155"/>
                        </a:lnTo>
                        <a:lnTo>
                          <a:pt x="2371" y="12702"/>
                        </a:lnTo>
                        <a:lnTo>
                          <a:pt x="2553" y="13310"/>
                        </a:lnTo>
                        <a:lnTo>
                          <a:pt x="2675" y="13857"/>
                        </a:lnTo>
                        <a:lnTo>
                          <a:pt x="2736" y="14525"/>
                        </a:lnTo>
                        <a:lnTo>
                          <a:pt x="2736" y="15133"/>
                        </a:lnTo>
                        <a:lnTo>
                          <a:pt x="2675" y="15802"/>
                        </a:lnTo>
                        <a:lnTo>
                          <a:pt x="2553" y="16409"/>
                        </a:lnTo>
                        <a:lnTo>
                          <a:pt x="2371" y="17017"/>
                        </a:lnTo>
                        <a:lnTo>
                          <a:pt x="2128" y="17564"/>
                        </a:lnTo>
                        <a:lnTo>
                          <a:pt x="1763" y="18111"/>
                        </a:lnTo>
                        <a:lnTo>
                          <a:pt x="1399" y="18658"/>
                        </a:lnTo>
                        <a:lnTo>
                          <a:pt x="973" y="19144"/>
                        </a:lnTo>
                        <a:lnTo>
                          <a:pt x="912" y="19205"/>
                        </a:lnTo>
                        <a:lnTo>
                          <a:pt x="912" y="19327"/>
                        </a:lnTo>
                        <a:lnTo>
                          <a:pt x="973" y="19387"/>
                        </a:lnTo>
                        <a:lnTo>
                          <a:pt x="1034" y="19448"/>
                        </a:lnTo>
                        <a:lnTo>
                          <a:pt x="2310" y="19630"/>
                        </a:lnTo>
                        <a:lnTo>
                          <a:pt x="3526" y="19691"/>
                        </a:lnTo>
                        <a:lnTo>
                          <a:pt x="4134" y="19630"/>
                        </a:lnTo>
                        <a:lnTo>
                          <a:pt x="4802" y="19570"/>
                        </a:lnTo>
                        <a:lnTo>
                          <a:pt x="5410" y="19448"/>
                        </a:lnTo>
                        <a:lnTo>
                          <a:pt x="6018" y="19327"/>
                        </a:lnTo>
                        <a:lnTo>
                          <a:pt x="6565" y="19144"/>
                        </a:lnTo>
                        <a:lnTo>
                          <a:pt x="7172" y="18901"/>
                        </a:lnTo>
                        <a:lnTo>
                          <a:pt x="7719" y="18658"/>
                        </a:lnTo>
                        <a:lnTo>
                          <a:pt x="8205" y="18293"/>
                        </a:lnTo>
                        <a:lnTo>
                          <a:pt x="8692" y="17929"/>
                        </a:lnTo>
                        <a:lnTo>
                          <a:pt x="9178" y="17564"/>
                        </a:lnTo>
                        <a:lnTo>
                          <a:pt x="9603" y="17078"/>
                        </a:lnTo>
                        <a:lnTo>
                          <a:pt x="10029" y="16592"/>
                        </a:lnTo>
                        <a:lnTo>
                          <a:pt x="10333" y="16045"/>
                        </a:lnTo>
                        <a:lnTo>
                          <a:pt x="10636" y="15498"/>
                        </a:lnTo>
                        <a:lnTo>
                          <a:pt x="10819" y="14890"/>
                        </a:lnTo>
                        <a:lnTo>
                          <a:pt x="11001" y="14282"/>
                        </a:lnTo>
                        <a:lnTo>
                          <a:pt x="11062" y="13675"/>
                        </a:lnTo>
                        <a:lnTo>
                          <a:pt x="11123" y="13067"/>
                        </a:lnTo>
                        <a:lnTo>
                          <a:pt x="11123" y="12459"/>
                        </a:lnTo>
                        <a:lnTo>
                          <a:pt x="11062" y="11851"/>
                        </a:lnTo>
                        <a:lnTo>
                          <a:pt x="10940" y="11183"/>
                        </a:lnTo>
                        <a:lnTo>
                          <a:pt x="10758" y="10514"/>
                        </a:lnTo>
                        <a:lnTo>
                          <a:pt x="10576" y="9907"/>
                        </a:lnTo>
                        <a:lnTo>
                          <a:pt x="10333" y="9299"/>
                        </a:lnTo>
                        <a:lnTo>
                          <a:pt x="9725" y="8083"/>
                        </a:lnTo>
                        <a:lnTo>
                          <a:pt x="8995" y="6929"/>
                        </a:lnTo>
                        <a:lnTo>
                          <a:pt x="8084" y="5713"/>
                        </a:lnTo>
                        <a:lnTo>
                          <a:pt x="7658" y="5045"/>
                        </a:lnTo>
                        <a:lnTo>
                          <a:pt x="7233" y="4315"/>
                        </a:lnTo>
                        <a:lnTo>
                          <a:pt x="6929" y="3586"/>
                        </a:lnTo>
                        <a:lnTo>
                          <a:pt x="6808" y="3221"/>
                        </a:lnTo>
                        <a:lnTo>
                          <a:pt x="6747" y="2857"/>
                        </a:lnTo>
                        <a:lnTo>
                          <a:pt x="6686" y="2492"/>
                        </a:lnTo>
                        <a:lnTo>
                          <a:pt x="6747" y="2127"/>
                        </a:lnTo>
                        <a:lnTo>
                          <a:pt x="6808" y="1763"/>
                        </a:lnTo>
                        <a:lnTo>
                          <a:pt x="6990" y="1337"/>
                        </a:lnTo>
                        <a:lnTo>
                          <a:pt x="6990" y="1216"/>
                        </a:lnTo>
                        <a:lnTo>
                          <a:pt x="6868" y="1094"/>
                        </a:lnTo>
                        <a:lnTo>
                          <a:pt x="6747" y="1094"/>
                        </a:lnTo>
                        <a:lnTo>
                          <a:pt x="6625" y="1155"/>
                        </a:lnTo>
                        <a:lnTo>
                          <a:pt x="6443" y="1763"/>
                        </a:lnTo>
                        <a:lnTo>
                          <a:pt x="6382" y="2371"/>
                        </a:lnTo>
                        <a:lnTo>
                          <a:pt x="6382" y="2978"/>
                        </a:lnTo>
                        <a:lnTo>
                          <a:pt x="6504" y="3525"/>
                        </a:lnTo>
                        <a:lnTo>
                          <a:pt x="6747" y="4133"/>
                        </a:lnTo>
                        <a:lnTo>
                          <a:pt x="6990" y="4680"/>
                        </a:lnTo>
                        <a:lnTo>
                          <a:pt x="7294" y="5166"/>
                        </a:lnTo>
                        <a:lnTo>
                          <a:pt x="7658" y="5713"/>
                        </a:lnTo>
                        <a:lnTo>
                          <a:pt x="8449" y="6807"/>
                        </a:lnTo>
                        <a:lnTo>
                          <a:pt x="9178" y="7901"/>
                        </a:lnTo>
                        <a:lnTo>
                          <a:pt x="9786" y="9056"/>
                        </a:lnTo>
                        <a:lnTo>
                          <a:pt x="10089" y="9663"/>
                        </a:lnTo>
                        <a:lnTo>
                          <a:pt x="10272" y="10271"/>
                        </a:lnTo>
                        <a:lnTo>
                          <a:pt x="10515" y="10879"/>
                        </a:lnTo>
                        <a:lnTo>
                          <a:pt x="10636" y="11547"/>
                        </a:lnTo>
                        <a:lnTo>
                          <a:pt x="10697" y="12216"/>
                        </a:lnTo>
                        <a:lnTo>
                          <a:pt x="10758" y="12824"/>
                        </a:lnTo>
                        <a:lnTo>
                          <a:pt x="10758" y="13492"/>
                        </a:lnTo>
                        <a:lnTo>
                          <a:pt x="10636" y="14161"/>
                        </a:lnTo>
                        <a:lnTo>
                          <a:pt x="10515" y="14768"/>
                        </a:lnTo>
                        <a:lnTo>
                          <a:pt x="10272" y="15376"/>
                        </a:lnTo>
                        <a:lnTo>
                          <a:pt x="9968" y="15923"/>
                        </a:lnTo>
                        <a:lnTo>
                          <a:pt x="9664" y="16409"/>
                        </a:lnTo>
                        <a:lnTo>
                          <a:pt x="9360" y="16835"/>
                        </a:lnTo>
                        <a:lnTo>
                          <a:pt x="8935" y="17260"/>
                        </a:lnTo>
                        <a:lnTo>
                          <a:pt x="8509" y="17625"/>
                        </a:lnTo>
                        <a:lnTo>
                          <a:pt x="8084" y="17990"/>
                        </a:lnTo>
                        <a:lnTo>
                          <a:pt x="7598" y="18293"/>
                        </a:lnTo>
                        <a:lnTo>
                          <a:pt x="7111" y="18537"/>
                        </a:lnTo>
                        <a:lnTo>
                          <a:pt x="6382" y="18840"/>
                        </a:lnTo>
                        <a:lnTo>
                          <a:pt x="5653" y="19083"/>
                        </a:lnTo>
                        <a:lnTo>
                          <a:pt x="4924" y="19205"/>
                        </a:lnTo>
                        <a:lnTo>
                          <a:pt x="4194" y="19327"/>
                        </a:lnTo>
                        <a:lnTo>
                          <a:pt x="3404" y="19327"/>
                        </a:lnTo>
                        <a:lnTo>
                          <a:pt x="2675" y="19266"/>
                        </a:lnTo>
                        <a:lnTo>
                          <a:pt x="1885" y="19205"/>
                        </a:lnTo>
                        <a:lnTo>
                          <a:pt x="1468" y="19136"/>
                        </a:lnTo>
                        <a:lnTo>
                          <a:pt x="1468" y="19136"/>
                        </a:lnTo>
                        <a:lnTo>
                          <a:pt x="1581" y="19023"/>
                        </a:lnTo>
                        <a:lnTo>
                          <a:pt x="1946" y="18597"/>
                        </a:lnTo>
                        <a:lnTo>
                          <a:pt x="2189" y="18111"/>
                        </a:lnTo>
                        <a:lnTo>
                          <a:pt x="2493" y="17686"/>
                        </a:lnTo>
                        <a:lnTo>
                          <a:pt x="2675" y="17199"/>
                        </a:lnTo>
                        <a:lnTo>
                          <a:pt x="2857" y="16713"/>
                        </a:lnTo>
                        <a:lnTo>
                          <a:pt x="2979" y="16166"/>
                        </a:lnTo>
                        <a:lnTo>
                          <a:pt x="3100" y="15619"/>
                        </a:lnTo>
                        <a:lnTo>
                          <a:pt x="3100" y="15133"/>
                        </a:lnTo>
                        <a:lnTo>
                          <a:pt x="3100" y="14586"/>
                        </a:lnTo>
                        <a:lnTo>
                          <a:pt x="3100" y="14039"/>
                        </a:lnTo>
                        <a:lnTo>
                          <a:pt x="2979" y="13553"/>
                        </a:lnTo>
                        <a:lnTo>
                          <a:pt x="2857" y="13006"/>
                        </a:lnTo>
                        <a:lnTo>
                          <a:pt x="2675" y="12520"/>
                        </a:lnTo>
                        <a:lnTo>
                          <a:pt x="2250" y="11547"/>
                        </a:lnTo>
                        <a:lnTo>
                          <a:pt x="1703" y="10454"/>
                        </a:lnTo>
                        <a:lnTo>
                          <a:pt x="1095" y="9420"/>
                        </a:lnTo>
                        <a:lnTo>
                          <a:pt x="852" y="8873"/>
                        </a:lnTo>
                        <a:lnTo>
                          <a:pt x="669" y="8266"/>
                        </a:lnTo>
                        <a:lnTo>
                          <a:pt x="487" y="7719"/>
                        </a:lnTo>
                        <a:lnTo>
                          <a:pt x="426" y="7111"/>
                        </a:lnTo>
                        <a:lnTo>
                          <a:pt x="366" y="6503"/>
                        </a:lnTo>
                        <a:lnTo>
                          <a:pt x="426" y="5956"/>
                        </a:lnTo>
                        <a:lnTo>
                          <a:pt x="487" y="5409"/>
                        </a:lnTo>
                        <a:lnTo>
                          <a:pt x="609" y="4801"/>
                        </a:lnTo>
                        <a:lnTo>
                          <a:pt x="791" y="4255"/>
                        </a:lnTo>
                        <a:lnTo>
                          <a:pt x="973" y="3768"/>
                        </a:lnTo>
                        <a:lnTo>
                          <a:pt x="1277" y="3221"/>
                        </a:lnTo>
                        <a:lnTo>
                          <a:pt x="1581" y="2735"/>
                        </a:lnTo>
                        <a:lnTo>
                          <a:pt x="1946" y="2249"/>
                        </a:lnTo>
                        <a:lnTo>
                          <a:pt x="2371" y="1824"/>
                        </a:lnTo>
                        <a:lnTo>
                          <a:pt x="2796" y="1459"/>
                        </a:lnTo>
                        <a:lnTo>
                          <a:pt x="3343" y="1155"/>
                        </a:lnTo>
                        <a:lnTo>
                          <a:pt x="3830" y="851"/>
                        </a:lnTo>
                        <a:lnTo>
                          <a:pt x="4377" y="669"/>
                        </a:lnTo>
                        <a:lnTo>
                          <a:pt x="4984" y="487"/>
                        </a:lnTo>
                        <a:lnTo>
                          <a:pt x="5592" y="365"/>
                        </a:lnTo>
                        <a:lnTo>
                          <a:pt x="5714" y="304"/>
                        </a:lnTo>
                        <a:lnTo>
                          <a:pt x="5774" y="183"/>
                        </a:lnTo>
                        <a:lnTo>
                          <a:pt x="5714" y="61"/>
                        </a:lnTo>
                        <a:lnTo>
                          <a:pt x="559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dirty="0"/>
                  </a:p>
                </p:txBody>
              </p:sp>
              <p:sp>
                <p:nvSpPr>
                  <p:cNvPr id="392" name="Google Shape;392;p18"/>
                  <p:cNvSpPr/>
                  <p:nvPr/>
                </p:nvSpPr>
                <p:spPr>
                  <a:xfrm>
                    <a:off x="2544966" y="3501859"/>
                    <a:ext cx="166169" cy="1303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51" h="3100" extrusionOk="0">
                        <a:moveTo>
                          <a:pt x="1763" y="0"/>
                        </a:moveTo>
                        <a:lnTo>
                          <a:pt x="1398" y="61"/>
                        </a:lnTo>
                        <a:lnTo>
                          <a:pt x="973" y="183"/>
                        </a:lnTo>
                        <a:lnTo>
                          <a:pt x="608" y="486"/>
                        </a:lnTo>
                        <a:lnTo>
                          <a:pt x="304" y="851"/>
                        </a:lnTo>
                        <a:lnTo>
                          <a:pt x="61" y="1277"/>
                        </a:lnTo>
                        <a:lnTo>
                          <a:pt x="1" y="1520"/>
                        </a:lnTo>
                        <a:lnTo>
                          <a:pt x="1" y="1763"/>
                        </a:lnTo>
                        <a:lnTo>
                          <a:pt x="61" y="1884"/>
                        </a:lnTo>
                        <a:lnTo>
                          <a:pt x="183" y="1945"/>
                        </a:lnTo>
                        <a:lnTo>
                          <a:pt x="304" y="1884"/>
                        </a:lnTo>
                        <a:lnTo>
                          <a:pt x="365" y="1763"/>
                        </a:lnTo>
                        <a:lnTo>
                          <a:pt x="365" y="1520"/>
                        </a:lnTo>
                        <a:lnTo>
                          <a:pt x="426" y="1277"/>
                        </a:lnTo>
                        <a:lnTo>
                          <a:pt x="669" y="973"/>
                        </a:lnTo>
                        <a:lnTo>
                          <a:pt x="912" y="669"/>
                        </a:lnTo>
                        <a:lnTo>
                          <a:pt x="1338" y="486"/>
                        </a:lnTo>
                        <a:lnTo>
                          <a:pt x="1702" y="365"/>
                        </a:lnTo>
                        <a:lnTo>
                          <a:pt x="2128" y="365"/>
                        </a:lnTo>
                        <a:lnTo>
                          <a:pt x="2553" y="426"/>
                        </a:lnTo>
                        <a:lnTo>
                          <a:pt x="2978" y="608"/>
                        </a:lnTo>
                        <a:lnTo>
                          <a:pt x="3222" y="851"/>
                        </a:lnTo>
                        <a:lnTo>
                          <a:pt x="3465" y="1155"/>
                        </a:lnTo>
                        <a:lnTo>
                          <a:pt x="3586" y="1520"/>
                        </a:lnTo>
                        <a:lnTo>
                          <a:pt x="3586" y="1884"/>
                        </a:lnTo>
                        <a:lnTo>
                          <a:pt x="3465" y="2249"/>
                        </a:lnTo>
                        <a:lnTo>
                          <a:pt x="3222" y="2492"/>
                        </a:lnTo>
                        <a:lnTo>
                          <a:pt x="2857" y="2674"/>
                        </a:lnTo>
                        <a:lnTo>
                          <a:pt x="2735" y="2735"/>
                        </a:lnTo>
                        <a:lnTo>
                          <a:pt x="2492" y="2735"/>
                        </a:lnTo>
                        <a:lnTo>
                          <a:pt x="2371" y="2796"/>
                        </a:lnTo>
                        <a:lnTo>
                          <a:pt x="2371" y="2917"/>
                        </a:lnTo>
                        <a:lnTo>
                          <a:pt x="2371" y="3039"/>
                        </a:lnTo>
                        <a:lnTo>
                          <a:pt x="2492" y="3100"/>
                        </a:lnTo>
                        <a:lnTo>
                          <a:pt x="2918" y="3100"/>
                        </a:lnTo>
                        <a:lnTo>
                          <a:pt x="3222" y="2917"/>
                        </a:lnTo>
                        <a:lnTo>
                          <a:pt x="3525" y="2735"/>
                        </a:lnTo>
                        <a:lnTo>
                          <a:pt x="3769" y="2431"/>
                        </a:lnTo>
                        <a:lnTo>
                          <a:pt x="3890" y="2067"/>
                        </a:lnTo>
                        <a:lnTo>
                          <a:pt x="3951" y="1702"/>
                        </a:lnTo>
                        <a:lnTo>
                          <a:pt x="3890" y="1337"/>
                        </a:lnTo>
                        <a:lnTo>
                          <a:pt x="3769" y="973"/>
                        </a:lnTo>
                        <a:lnTo>
                          <a:pt x="3586" y="669"/>
                        </a:lnTo>
                        <a:lnTo>
                          <a:pt x="3282" y="365"/>
                        </a:lnTo>
                        <a:lnTo>
                          <a:pt x="2978" y="183"/>
                        </a:lnTo>
                        <a:lnTo>
                          <a:pt x="255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3" name="Google Shape;393;p18"/>
                  <p:cNvSpPr/>
                  <p:nvPr/>
                </p:nvSpPr>
                <p:spPr>
                  <a:xfrm>
                    <a:off x="2593542" y="3547869"/>
                    <a:ext cx="74147" cy="741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63" h="1763" extrusionOk="0">
                        <a:moveTo>
                          <a:pt x="486" y="0"/>
                        </a:moveTo>
                        <a:lnTo>
                          <a:pt x="122" y="61"/>
                        </a:lnTo>
                        <a:lnTo>
                          <a:pt x="0" y="183"/>
                        </a:lnTo>
                        <a:lnTo>
                          <a:pt x="0" y="304"/>
                        </a:lnTo>
                        <a:lnTo>
                          <a:pt x="122" y="426"/>
                        </a:lnTo>
                        <a:lnTo>
                          <a:pt x="243" y="426"/>
                        </a:lnTo>
                        <a:lnTo>
                          <a:pt x="486" y="365"/>
                        </a:lnTo>
                        <a:lnTo>
                          <a:pt x="730" y="426"/>
                        </a:lnTo>
                        <a:lnTo>
                          <a:pt x="973" y="486"/>
                        </a:lnTo>
                        <a:lnTo>
                          <a:pt x="1155" y="669"/>
                        </a:lnTo>
                        <a:lnTo>
                          <a:pt x="1277" y="851"/>
                        </a:lnTo>
                        <a:lnTo>
                          <a:pt x="1337" y="1094"/>
                        </a:lnTo>
                        <a:lnTo>
                          <a:pt x="1398" y="1337"/>
                        </a:lnTo>
                        <a:lnTo>
                          <a:pt x="1337" y="1520"/>
                        </a:lnTo>
                        <a:lnTo>
                          <a:pt x="1337" y="1702"/>
                        </a:lnTo>
                        <a:lnTo>
                          <a:pt x="1459" y="1763"/>
                        </a:lnTo>
                        <a:lnTo>
                          <a:pt x="1580" y="1763"/>
                        </a:lnTo>
                        <a:lnTo>
                          <a:pt x="1702" y="1641"/>
                        </a:lnTo>
                        <a:lnTo>
                          <a:pt x="1763" y="1337"/>
                        </a:lnTo>
                        <a:lnTo>
                          <a:pt x="1702" y="973"/>
                        </a:lnTo>
                        <a:lnTo>
                          <a:pt x="1580" y="669"/>
                        </a:lnTo>
                        <a:lnTo>
                          <a:pt x="1398" y="365"/>
                        </a:lnTo>
                        <a:lnTo>
                          <a:pt x="1155" y="183"/>
                        </a:lnTo>
                        <a:lnTo>
                          <a:pt x="790" y="61"/>
                        </a:lnTo>
                        <a:lnTo>
                          <a:pt x="48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4" name="Google Shape;394;p18"/>
                  <p:cNvSpPr/>
                  <p:nvPr/>
                </p:nvSpPr>
                <p:spPr>
                  <a:xfrm>
                    <a:off x="2930923" y="3647544"/>
                    <a:ext cx="104849" cy="171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3" h="4073" extrusionOk="0">
                        <a:moveTo>
                          <a:pt x="973" y="0"/>
                        </a:moveTo>
                        <a:lnTo>
                          <a:pt x="669" y="122"/>
                        </a:lnTo>
                        <a:lnTo>
                          <a:pt x="426" y="304"/>
                        </a:lnTo>
                        <a:lnTo>
                          <a:pt x="183" y="608"/>
                        </a:lnTo>
                        <a:lnTo>
                          <a:pt x="61" y="912"/>
                        </a:lnTo>
                        <a:lnTo>
                          <a:pt x="0" y="1277"/>
                        </a:lnTo>
                        <a:lnTo>
                          <a:pt x="0" y="1641"/>
                        </a:lnTo>
                        <a:lnTo>
                          <a:pt x="61" y="2006"/>
                        </a:lnTo>
                        <a:lnTo>
                          <a:pt x="183" y="2371"/>
                        </a:lnTo>
                        <a:lnTo>
                          <a:pt x="365" y="2674"/>
                        </a:lnTo>
                        <a:lnTo>
                          <a:pt x="547" y="2978"/>
                        </a:lnTo>
                        <a:lnTo>
                          <a:pt x="791" y="3282"/>
                        </a:lnTo>
                        <a:lnTo>
                          <a:pt x="1094" y="3586"/>
                        </a:lnTo>
                        <a:lnTo>
                          <a:pt x="1398" y="3829"/>
                        </a:lnTo>
                        <a:lnTo>
                          <a:pt x="1763" y="4012"/>
                        </a:lnTo>
                        <a:lnTo>
                          <a:pt x="1945" y="4072"/>
                        </a:lnTo>
                        <a:lnTo>
                          <a:pt x="2006" y="3951"/>
                        </a:lnTo>
                        <a:lnTo>
                          <a:pt x="2067" y="3829"/>
                        </a:lnTo>
                        <a:lnTo>
                          <a:pt x="1945" y="3708"/>
                        </a:lnTo>
                        <a:lnTo>
                          <a:pt x="1641" y="3525"/>
                        </a:lnTo>
                        <a:lnTo>
                          <a:pt x="1337" y="3282"/>
                        </a:lnTo>
                        <a:lnTo>
                          <a:pt x="1034" y="3039"/>
                        </a:lnTo>
                        <a:lnTo>
                          <a:pt x="791" y="2735"/>
                        </a:lnTo>
                        <a:lnTo>
                          <a:pt x="608" y="2371"/>
                        </a:lnTo>
                        <a:lnTo>
                          <a:pt x="426" y="2067"/>
                        </a:lnTo>
                        <a:lnTo>
                          <a:pt x="365" y="1641"/>
                        </a:lnTo>
                        <a:lnTo>
                          <a:pt x="365" y="1277"/>
                        </a:lnTo>
                        <a:lnTo>
                          <a:pt x="426" y="973"/>
                        </a:lnTo>
                        <a:lnTo>
                          <a:pt x="608" y="669"/>
                        </a:lnTo>
                        <a:lnTo>
                          <a:pt x="851" y="426"/>
                        </a:lnTo>
                        <a:lnTo>
                          <a:pt x="1034" y="365"/>
                        </a:lnTo>
                        <a:lnTo>
                          <a:pt x="1398" y="365"/>
                        </a:lnTo>
                        <a:lnTo>
                          <a:pt x="1520" y="426"/>
                        </a:lnTo>
                        <a:lnTo>
                          <a:pt x="1702" y="487"/>
                        </a:lnTo>
                        <a:lnTo>
                          <a:pt x="1824" y="608"/>
                        </a:lnTo>
                        <a:lnTo>
                          <a:pt x="2006" y="912"/>
                        </a:lnTo>
                        <a:lnTo>
                          <a:pt x="2128" y="1277"/>
                        </a:lnTo>
                        <a:lnTo>
                          <a:pt x="2249" y="1337"/>
                        </a:lnTo>
                        <a:lnTo>
                          <a:pt x="2371" y="1337"/>
                        </a:lnTo>
                        <a:lnTo>
                          <a:pt x="2492" y="1216"/>
                        </a:lnTo>
                        <a:lnTo>
                          <a:pt x="2492" y="1034"/>
                        </a:lnTo>
                        <a:lnTo>
                          <a:pt x="2310" y="730"/>
                        </a:lnTo>
                        <a:lnTo>
                          <a:pt x="2128" y="487"/>
                        </a:lnTo>
                        <a:lnTo>
                          <a:pt x="1884" y="244"/>
                        </a:lnTo>
                        <a:lnTo>
                          <a:pt x="1641" y="61"/>
                        </a:lnTo>
                        <a:lnTo>
                          <a:pt x="1277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5" name="Google Shape;395;p18"/>
                  <p:cNvSpPr/>
                  <p:nvPr/>
                </p:nvSpPr>
                <p:spPr>
                  <a:xfrm>
                    <a:off x="2808243" y="3788141"/>
                    <a:ext cx="178955" cy="1814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55" h="4315" extrusionOk="0">
                        <a:moveTo>
                          <a:pt x="4011" y="0"/>
                        </a:moveTo>
                        <a:lnTo>
                          <a:pt x="3890" y="122"/>
                        </a:lnTo>
                        <a:lnTo>
                          <a:pt x="3647" y="790"/>
                        </a:lnTo>
                        <a:lnTo>
                          <a:pt x="3343" y="1398"/>
                        </a:lnTo>
                        <a:lnTo>
                          <a:pt x="2978" y="2006"/>
                        </a:lnTo>
                        <a:lnTo>
                          <a:pt x="2492" y="2492"/>
                        </a:lnTo>
                        <a:lnTo>
                          <a:pt x="1945" y="2978"/>
                        </a:lnTo>
                        <a:lnTo>
                          <a:pt x="1398" y="3343"/>
                        </a:lnTo>
                        <a:lnTo>
                          <a:pt x="790" y="3707"/>
                        </a:lnTo>
                        <a:lnTo>
                          <a:pt x="122" y="3950"/>
                        </a:lnTo>
                        <a:lnTo>
                          <a:pt x="0" y="4011"/>
                        </a:lnTo>
                        <a:lnTo>
                          <a:pt x="0" y="4193"/>
                        </a:lnTo>
                        <a:lnTo>
                          <a:pt x="61" y="4254"/>
                        </a:lnTo>
                        <a:lnTo>
                          <a:pt x="183" y="4315"/>
                        </a:lnTo>
                        <a:lnTo>
                          <a:pt x="912" y="4011"/>
                        </a:lnTo>
                        <a:lnTo>
                          <a:pt x="1580" y="3707"/>
                        </a:lnTo>
                        <a:lnTo>
                          <a:pt x="2188" y="3282"/>
                        </a:lnTo>
                        <a:lnTo>
                          <a:pt x="2735" y="2735"/>
                        </a:lnTo>
                        <a:lnTo>
                          <a:pt x="3221" y="2188"/>
                        </a:lnTo>
                        <a:lnTo>
                          <a:pt x="3647" y="1580"/>
                        </a:lnTo>
                        <a:lnTo>
                          <a:pt x="4011" y="912"/>
                        </a:lnTo>
                        <a:lnTo>
                          <a:pt x="4254" y="182"/>
                        </a:lnTo>
                        <a:lnTo>
                          <a:pt x="4254" y="61"/>
                        </a:lnTo>
                        <a:lnTo>
                          <a:pt x="413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6" name="Google Shape;396;p18"/>
                  <p:cNvSpPr/>
                  <p:nvPr/>
                </p:nvSpPr>
                <p:spPr>
                  <a:xfrm>
                    <a:off x="3017813" y="3542738"/>
                    <a:ext cx="125289" cy="4294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79" h="10211" extrusionOk="0">
                        <a:moveTo>
                          <a:pt x="2006" y="1"/>
                        </a:moveTo>
                        <a:lnTo>
                          <a:pt x="1885" y="122"/>
                        </a:lnTo>
                        <a:lnTo>
                          <a:pt x="1824" y="426"/>
                        </a:lnTo>
                        <a:lnTo>
                          <a:pt x="1763" y="730"/>
                        </a:lnTo>
                        <a:lnTo>
                          <a:pt x="1763" y="1034"/>
                        </a:lnTo>
                        <a:lnTo>
                          <a:pt x="1824" y="1338"/>
                        </a:lnTo>
                        <a:lnTo>
                          <a:pt x="1946" y="1885"/>
                        </a:lnTo>
                        <a:lnTo>
                          <a:pt x="2189" y="2492"/>
                        </a:lnTo>
                        <a:lnTo>
                          <a:pt x="2371" y="3161"/>
                        </a:lnTo>
                        <a:lnTo>
                          <a:pt x="2553" y="3829"/>
                        </a:lnTo>
                        <a:lnTo>
                          <a:pt x="2614" y="4498"/>
                        </a:lnTo>
                        <a:lnTo>
                          <a:pt x="2553" y="5227"/>
                        </a:lnTo>
                        <a:lnTo>
                          <a:pt x="2432" y="5896"/>
                        </a:lnTo>
                        <a:lnTo>
                          <a:pt x="2189" y="6504"/>
                        </a:lnTo>
                        <a:lnTo>
                          <a:pt x="1946" y="7111"/>
                        </a:lnTo>
                        <a:lnTo>
                          <a:pt x="1581" y="7719"/>
                        </a:lnTo>
                        <a:lnTo>
                          <a:pt x="852" y="8813"/>
                        </a:lnTo>
                        <a:lnTo>
                          <a:pt x="62" y="9846"/>
                        </a:lnTo>
                        <a:lnTo>
                          <a:pt x="1" y="10028"/>
                        </a:lnTo>
                        <a:lnTo>
                          <a:pt x="62" y="10150"/>
                        </a:lnTo>
                        <a:lnTo>
                          <a:pt x="183" y="10211"/>
                        </a:lnTo>
                        <a:lnTo>
                          <a:pt x="305" y="10150"/>
                        </a:lnTo>
                        <a:lnTo>
                          <a:pt x="1095" y="9056"/>
                        </a:lnTo>
                        <a:lnTo>
                          <a:pt x="1885" y="7962"/>
                        </a:lnTo>
                        <a:lnTo>
                          <a:pt x="2189" y="7415"/>
                        </a:lnTo>
                        <a:lnTo>
                          <a:pt x="2493" y="6807"/>
                        </a:lnTo>
                        <a:lnTo>
                          <a:pt x="2736" y="6200"/>
                        </a:lnTo>
                        <a:lnTo>
                          <a:pt x="2857" y="5531"/>
                        </a:lnTo>
                        <a:lnTo>
                          <a:pt x="2979" y="4863"/>
                        </a:lnTo>
                        <a:lnTo>
                          <a:pt x="2979" y="4255"/>
                        </a:lnTo>
                        <a:lnTo>
                          <a:pt x="2918" y="3586"/>
                        </a:lnTo>
                        <a:lnTo>
                          <a:pt x="2736" y="2979"/>
                        </a:lnTo>
                        <a:lnTo>
                          <a:pt x="2493" y="2310"/>
                        </a:lnTo>
                        <a:lnTo>
                          <a:pt x="2249" y="1642"/>
                        </a:lnTo>
                        <a:lnTo>
                          <a:pt x="2189" y="1277"/>
                        </a:lnTo>
                        <a:lnTo>
                          <a:pt x="2128" y="912"/>
                        </a:lnTo>
                        <a:lnTo>
                          <a:pt x="2189" y="548"/>
                        </a:lnTo>
                        <a:lnTo>
                          <a:pt x="2249" y="183"/>
                        </a:lnTo>
                        <a:lnTo>
                          <a:pt x="2249" y="61"/>
                        </a:lnTo>
                        <a:lnTo>
                          <a:pt x="2128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7" name="Google Shape;397;p18"/>
                  <p:cNvSpPr/>
                  <p:nvPr/>
                </p:nvSpPr>
                <p:spPr>
                  <a:xfrm>
                    <a:off x="2936054" y="3959356"/>
                    <a:ext cx="92022" cy="179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88" h="427" extrusionOk="0">
                        <a:moveTo>
                          <a:pt x="2006" y="1"/>
                        </a:moveTo>
                        <a:lnTo>
                          <a:pt x="182" y="62"/>
                        </a:lnTo>
                        <a:lnTo>
                          <a:pt x="61" y="122"/>
                        </a:lnTo>
                        <a:lnTo>
                          <a:pt x="0" y="244"/>
                        </a:lnTo>
                        <a:lnTo>
                          <a:pt x="61" y="366"/>
                        </a:lnTo>
                        <a:lnTo>
                          <a:pt x="182" y="426"/>
                        </a:lnTo>
                        <a:lnTo>
                          <a:pt x="2006" y="366"/>
                        </a:lnTo>
                        <a:lnTo>
                          <a:pt x="2127" y="305"/>
                        </a:lnTo>
                        <a:lnTo>
                          <a:pt x="2188" y="183"/>
                        </a:lnTo>
                        <a:lnTo>
                          <a:pt x="2127" y="62"/>
                        </a:lnTo>
                        <a:lnTo>
                          <a:pt x="200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8" name="Google Shape;398;p18"/>
                  <p:cNvSpPr/>
                  <p:nvPr/>
                </p:nvSpPr>
                <p:spPr>
                  <a:xfrm>
                    <a:off x="2933489" y="3951701"/>
                    <a:ext cx="20482" cy="1355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7" h="3222" extrusionOk="0">
                        <a:moveTo>
                          <a:pt x="183" y="1"/>
                        </a:moveTo>
                        <a:lnTo>
                          <a:pt x="0" y="61"/>
                        </a:lnTo>
                        <a:lnTo>
                          <a:pt x="0" y="183"/>
                        </a:lnTo>
                        <a:lnTo>
                          <a:pt x="0" y="1641"/>
                        </a:lnTo>
                        <a:lnTo>
                          <a:pt x="0" y="2371"/>
                        </a:lnTo>
                        <a:lnTo>
                          <a:pt x="61" y="2735"/>
                        </a:lnTo>
                        <a:lnTo>
                          <a:pt x="122" y="3100"/>
                        </a:lnTo>
                        <a:lnTo>
                          <a:pt x="183" y="3222"/>
                        </a:lnTo>
                        <a:lnTo>
                          <a:pt x="304" y="3222"/>
                        </a:lnTo>
                        <a:lnTo>
                          <a:pt x="426" y="3161"/>
                        </a:lnTo>
                        <a:lnTo>
                          <a:pt x="486" y="2979"/>
                        </a:lnTo>
                        <a:lnTo>
                          <a:pt x="426" y="2675"/>
                        </a:lnTo>
                        <a:lnTo>
                          <a:pt x="365" y="2310"/>
                        </a:lnTo>
                        <a:lnTo>
                          <a:pt x="365" y="1641"/>
                        </a:lnTo>
                        <a:lnTo>
                          <a:pt x="365" y="183"/>
                        </a:lnTo>
                        <a:lnTo>
                          <a:pt x="304" y="61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9" name="Google Shape;399;p18"/>
                  <p:cNvSpPr/>
                  <p:nvPr/>
                </p:nvSpPr>
                <p:spPr>
                  <a:xfrm>
                    <a:off x="2836337" y="4071816"/>
                    <a:ext cx="536822" cy="5649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64" h="13433" extrusionOk="0">
                        <a:moveTo>
                          <a:pt x="183" y="1"/>
                        </a:moveTo>
                        <a:lnTo>
                          <a:pt x="62" y="62"/>
                        </a:lnTo>
                        <a:lnTo>
                          <a:pt x="1" y="183"/>
                        </a:lnTo>
                        <a:lnTo>
                          <a:pt x="62" y="305"/>
                        </a:lnTo>
                        <a:lnTo>
                          <a:pt x="183" y="366"/>
                        </a:lnTo>
                        <a:lnTo>
                          <a:pt x="2189" y="487"/>
                        </a:lnTo>
                        <a:lnTo>
                          <a:pt x="4255" y="609"/>
                        </a:lnTo>
                        <a:lnTo>
                          <a:pt x="5167" y="669"/>
                        </a:lnTo>
                        <a:lnTo>
                          <a:pt x="6078" y="791"/>
                        </a:lnTo>
                        <a:lnTo>
                          <a:pt x="6990" y="973"/>
                        </a:lnTo>
                        <a:lnTo>
                          <a:pt x="7415" y="1095"/>
                        </a:lnTo>
                        <a:lnTo>
                          <a:pt x="7841" y="1277"/>
                        </a:lnTo>
                        <a:lnTo>
                          <a:pt x="8205" y="1520"/>
                        </a:lnTo>
                        <a:lnTo>
                          <a:pt x="8570" y="1763"/>
                        </a:lnTo>
                        <a:lnTo>
                          <a:pt x="8874" y="2067"/>
                        </a:lnTo>
                        <a:lnTo>
                          <a:pt x="9117" y="2432"/>
                        </a:lnTo>
                        <a:lnTo>
                          <a:pt x="9542" y="3161"/>
                        </a:lnTo>
                        <a:lnTo>
                          <a:pt x="9968" y="4012"/>
                        </a:lnTo>
                        <a:lnTo>
                          <a:pt x="10697" y="5775"/>
                        </a:lnTo>
                        <a:lnTo>
                          <a:pt x="11366" y="7659"/>
                        </a:lnTo>
                        <a:lnTo>
                          <a:pt x="11973" y="9725"/>
                        </a:lnTo>
                        <a:lnTo>
                          <a:pt x="12426" y="11706"/>
                        </a:lnTo>
                        <a:lnTo>
                          <a:pt x="12426" y="11706"/>
                        </a:lnTo>
                        <a:lnTo>
                          <a:pt x="11244" y="12156"/>
                        </a:lnTo>
                        <a:lnTo>
                          <a:pt x="9907" y="12581"/>
                        </a:lnTo>
                        <a:lnTo>
                          <a:pt x="9117" y="12824"/>
                        </a:lnTo>
                        <a:lnTo>
                          <a:pt x="8327" y="13007"/>
                        </a:lnTo>
                        <a:lnTo>
                          <a:pt x="7476" y="13067"/>
                        </a:lnTo>
                        <a:lnTo>
                          <a:pt x="6686" y="13007"/>
                        </a:lnTo>
                        <a:lnTo>
                          <a:pt x="6504" y="13007"/>
                        </a:lnTo>
                        <a:lnTo>
                          <a:pt x="6443" y="13128"/>
                        </a:lnTo>
                        <a:lnTo>
                          <a:pt x="6443" y="13250"/>
                        </a:lnTo>
                        <a:lnTo>
                          <a:pt x="6564" y="13371"/>
                        </a:lnTo>
                        <a:lnTo>
                          <a:pt x="7415" y="13432"/>
                        </a:lnTo>
                        <a:lnTo>
                          <a:pt x="8266" y="13371"/>
                        </a:lnTo>
                        <a:lnTo>
                          <a:pt x="9117" y="13189"/>
                        </a:lnTo>
                        <a:lnTo>
                          <a:pt x="9968" y="13007"/>
                        </a:lnTo>
                        <a:lnTo>
                          <a:pt x="11366" y="12520"/>
                        </a:lnTo>
                        <a:lnTo>
                          <a:pt x="12703" y="11974"/>
                        </a:lnTo>
                        <a:lnTo>
                          <a:pt x="12763" y="11852"/>
                        </a:lnTo>
                        <a:lnTo>
                          <a:pt x="12763" y="11730"/>
                        </a:lnTo>
                        <a:lnTo>
                          <a:pt x="12338" y="9786"/>
                        </a:lnTo>
                        <a:lnTo>
                          <a:pt x="11791" y="7841"/>
                        </a:lnTo>
                        <a:lnTo>
                          <a:pt x="11183" y="5957"/>
                        </a:lnTo>
                        <a:lnTo>
                          <a:pt x="10393" y="4134"/>
                        </a:lnTo>
                        <a:lnTo>
                          <a:pt x="10029" y="3283"/>
                        </a:lnTo>
                        <a:lnTo>
                          <a:pt x="9603" y="2493"/>
                        </a:lnTo>
                        <a:lnTo>
                          <a:pt x="9360" y="2128"/>
                        </a:lnTo>
                        <a:lnTo>
                          <a:pt x="9117" y="1763"/>
                        </a:lnTo>
                        <a:lnTo>
                          <a:pt x="8752" y="1460"/>
                        </a:lnTo>
                        <a:lnTo>
                          <a:pt x="8448" y="1216"/>
                        </a:lnTo>
                        <a:lnTo>
                          <a:pt x="8023" y="973"/>
                        </a:lnTo>
                        <a:lnTo>
                          <a:pt x="7658" y="791"/>
                        </a:lnTo>
                        <a:lnTo>
                          <a:pt x="6808" y="548"/>
                        </a:lnTo>
                        <a:lnTo>
                          <a:pt x="5957" y="426"/>
                        </a:lnTo>
                        <a:lnTo>
                          <a:pt x="5045" y="305"/>
                        </a:lnTo>
                        <a:lnTo>
                          <a:pt x="2614" y="123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00" name="Google Shape;400;p18"/>
                  <p:cNvSpPr/>
                  <p:nvPr/>
                </p:nvSpPr>
                <p:spPr>
                  <a:xfrm>
                    <a:off x="2210150" y="4102518"/>
                    <a:ext cx="260756" cy="5035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00" h="11973" extrusionOk="0">
                        <a:moveTo>
                          <a:pt x="5591" y="0"/>
                        </a:moveTo>
                        <a:lnTo>
                          <a:pt x="5227" y="122"/>
                        </a:lnTo>
                        <a:lnTo>
                          <a:pt x="4862" y="243"/>
                        </a:lnTo>
                        <a:lnTo>
                          <a:pt x="4497" y="486"/>
                        </a:lnTo>
                        <a:lnTo>
                          <a:pt x="4194" y="669"/>
                        </a:lnTo>
                        <a:lnTo>
                          <a:pt x="3890" y="973"/>
                        </a:lnTo>
                        <a:lnTo>
                          <a:pt x="3343" y="1580"/>
                        </a:lnTo>
                        <a:lnTo>
                          <a:pt x="2917" y="2310"/>
                        </a:lnTo>
                        <a:lnTo>
                          <a:pt x="2553" y="3039"/>
                        </a:lnTo>
                        <a:lnTo>
                          <a:pt x="1884" y="4558"/>
                        </a:lnTo>
                        <a:lnTo>
                          <a:pt x="1216" y="6321"/>
                        </a:lnTo>
                        <a:lnTo>
                          <a:pt x="608" y="8083"/>
                        </a:lnTo>
                        <a:lnTo>
                          <a:pt x="122" y="9906"/>
                        </a:lnTo>
                        <a:lnTo>
                          <a:pt x="0" y="10210"/>
                        </a:lnTo>
                        <a:lnTo>
                          <a:pt x="61" y="10514"/>
                        </a:lnTo>
                        <a:lnTo>
                          <a:pt x="61" y="10636"/>
                        </a:lnTo>
                        <a:lnTo>
                          <a:pt x="122" y="10757"/>
                        </a:lnTo>
                        <a:lnTo>
                          <a:pt x="243" y="10879"/>
                        </a:lnTo>
                        <a:lnTo>
                          <a:pt x="426" y="11000"/>
                        </a:lnTo>
                        <a:lnTo>
                          <a:pt x="851" y="11122"/>
                        </a:lnTo>
                        <a:lnTo>
                          <a:pt x="1337" y="11244"/>
                        </a:lnTo>
                        <a:lnTo>
                          <a:pt x="2370" y="11426"/>
                        </a:lnTo>
                        <a:lnTo>
                          <a:pt x="4558" y="11973"/>
                        </a:lnTo>
                        <a:lnTo>
                          <a:pt x="4740" y="11912"/>
                        </a:lnTo>
                        <a:lnTo>
                          <a:pt x="4801" y="11851"/>
                        </a:lnTo>
                        <a:lnTo>
                          <a:pt x="4801" y="11669"/>
                        </a:lnTo>
                        <a:lnTo>
                          <a:pt x="4680" y="11608"/>
                        </a:lnTo>
                        <a:lnTo>
                          <a:pt x="1337" y="10879"/>
                        </a:lnTo>
                        <a:lnTo>
                          <a:pt x="972" y="10757"/>
                        </a:lnTo>
                        <a:lnTo>
                          <a:pt x="608" y="10697"/>
                        </a:lnTo>
                        <a:lnTo>
                          <a:pt x="486" y="10636"/>
                        </a:lnTo>
                        <a:lnTo>
                          <a:pt x="426" y="10514"/>
                        </a:lnTo>
                        <a:lnTo>
                          <a:pt x="365" y="10332"/>
                        </a:lnTo>
                        <a:lnTo>
                          <a:pt x="426" y="10089"/>
                        </a:lnTo>
                        <a:lnTo>
                          <a:pt x="486" y="9846"/>
                        </a:lnTo>
                        <a:lnTo>
                          <a:pt x="912" y="8326"/>
                        </a:lnTo>
                        <a:lnTo>
                          <a:pt x="1459" y="6746"/>
                        </a:lnTo>
                        <a:lnTo>
                          <a:pt x="2066" y="5166"/>
                        </a:lnTo>
                        <a:lnTo>
                          <a:pt x="2674" y="3707"/>
                        </a:lnTo>
                        <a:lnTo>
                          <a:pt x="2978" y="2978"/>
                        </a:lnTo>
                        <a:lnTo>
                          <a:pt x="3343" y="2249"/>
                        </a:lnTo>
                        <a:lnTo>
                          <a:pt x="3829" y="1520"/>
                        </a:lnTo>
                        <a:lnTo>
                          <a:pt x="4133" y="1216"/>
                        </a:lnTo>
                        <a:lnTo>
                          <a:pt x="4497" y="912"/>
                        </a:lnTo>
                        <a:lnTo>
                          <a:pt x="4801" y="730"/>
                        </a:lnTo>
                        <a:lnTo>
                          <a:pt x="5227" y="547"/>
                        </a:lnTo>
                        <a:lnTo>
                          <a:pt x="5591" y="426"/>
                        </a:lnTo>
                        <a:lnTo>
                          <a:pt x="6017" y="365"/>
                        </a:lnTo>
                        <a:lnTo>
                          <a:pt x="6199" y="304"/>
                        </a:lnTo>
                        <a:lnTo>
                          <a:pt x="6199" y="183"/>
                        </a:lnTo>
                        <a:lnTo>
                          <a:pt x="6199" y="61"/>
                        </a:lnTo>
                        <a:lnTo>
                          <a:pt x="6017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01" name="Google Shape;401;p18"/>
                  <p:cNvSpPr/>
                  <p:nvPr/>
                </p:nvSpPr>
                <p:spPr>
                  <a:xfrm>
                    <a:off x="2391626" y="4450119"/>
                    <a:ext cx="23048" cy="5521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" h="13128" extrusionOk="0">
                        <a:moveTo>
                          <a:pt x="243" y="1"/>
                        </a:moveTo>
                        <a:lnTo>
                          <a:pt x="182" y="183"/>
                        </a:lnTo>
                        <a:lnTo>
                          <a:pt x="65" y="12516"/>
                        </a:lnTo>
                        <a:lnTo>
                          <a:pt x="65" y="12516"/>
                        </a:lnTo>
                        <a:lnTo>
                          <a:pt x="61" y="12520"/>
                        </a:lnTo>
                        <a:lnTo>
                          <a:pt x="0" y="12642"/>
                        </a:lnTo>
                        <a:lnTo>
                          <a:pt x="61" y="13006"/>
                        </a:lnTo>
                        <a:lnTo>
                          <a:pt x="122" y="13128"/>
                        </a:lnTo>
                        <a:lnTo>
                          <a:pt x="243" y="13128"/>
                        </a:lnTo>
                        <a:lnTo>
                          <a:pt x="365" y="13067"/>
                        </a:lnTo>
                        <a:lnTo>
                          <a:pt x="425" y="12946"/>
                        </a:lnTo>
                        <a:lnTo>
                          <a:pt x="547" y="183"/>
                        </a:lnTo>
                        <a:lnTo>
                          <a:pt x="48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02" name="Google Shape;402;p18"/>
                  <p:cNvSpPr/>
                  <p:nvPr/>
                </p:nvSpPr>
                <p:spPr>
                  <a:xfrm>
                    <a:off x="3084264" y="4455250"/>
                    <a:ext cx="46053" cy="181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95" h="4316" extrusionOk="0">
                        <a:moveTo>
                          <a:pt x="183" y="0"/>
                        </a:moveTo>
                        <a:lnTo>
                          <a:pt x="62" y="61"/>
                        </a:lnTo>
                        <a:lnTo>
                          <a:pt x="1" y="182"/>
                        </a:lnTo>
                        <a:lnTo>
                          <a:pt x="366" y="2188"/>
                        </a:lnTo>
                        <a:lnTo>
                          <a:pt x="730" y="4194"/>
                        </a:lnTo>
                        <a:lnTo>
                          <a:pt x="791" y="4315"/>
                        </a:lnTo>
                        <a:lnTo>
                          <a:pt x="913" y="4315"/>
                        </a:lnTo>
                        <a:lnTo>
                          <a:pt x="1034" y="4254"/>
                        </a:lnTo>
                        <a:lnTo>
                          <a:pt x="1095" y="4072"/>
                        </a:lnTo>
                        <a:lnTo>
                          <a:pt x="669" y="2127"/>
                        </a:lnTo>
                        <a:lnTo>
                          <a:pt x="366" y="122"/>
                        </a:lnTo>
                        <a:lnTo>
                          <a:pt x="305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03" name="Google Shape;403;p18"/>
                  <p:cNvSpPr/>
                  <p:nvPr/>
                </p:nvSpPr>
                <p:spPr>
                  <a:xfrm>
                    <a:off x="3137970" y="4629030"/>
                    <a:ext cx="79278" cy="4013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85" h="9543" extrusionOk="0">
                        <a:moveTo>
                          <a:pt x="183" y="1"/>
                        </a:moveTo>
                        <a:lnTo>
                          <a:pt x="61" y="62"/>
                        </a:lnTo>
                        <a:lnTo>
                          <a:pt x="0" y="183"/>
                        </a:lnTo>
                        <a:lnTo>
                          <a:pt x="243" y="2493"/>
                        </a:lnTo>
                        <a:lnTo>
                          <a:pt x="547" y="4863"/>
                        </a:lnTo>
                        <a:lnTo>
                          <a:pt x="973" y="7172"/>
                        </a:lnTo>
                        <a:lnTo>
                          <a:pt x="1520" y="9421"/>
                        </a:lnTo>
                        <a:lnTo>
                          <a:pt x="1580" y="9542"/>
                        </a:lnTo>
                        <a:lnTo>
                          <a:pt x="1702" y="9542"/>
                        </a:lnTo>
                        <a:lnTo>
                          <a:pt x="1823" y="9482"/>
                        </a:lnTo>
                        <a:lnTo>
                          <a:pt x="1884" y="9360"/>
                        </a:lnTo>
                        <a:lnTo>
                          <a:pt x="1337" y="7051"/>
                        </a:lnTo>
                        <a:lnTo>
                          <a:pt x="912" y="4802"/>
                        </a:lnTo>
                        <a:lnTo>
                          <a:pt x="608" y="2493"/>
                        </a:lnTo>
                        <a:lnTo>
                          <a:pt x="365" y="183"/>
                        </a:lnTo>
                        <a:lnTo>
                          <a:pt x="304" y="62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04" name="Google Shape;404;p18"/>
                  <p:cNvSpPr/>
                  <p:nvPr/>
                </p:nvSpPr>
                <p:spPr>
                  <a:xfrm>
                    <a:off x="3334755" y="4572800"/>
                    <a:ext cx="115069" cy="4396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36" h="10454" extrusionOk="0">
                        <a:moveTo>
                          <a:pt x="122" y="1"/>
                        </a:moveTo>
                        <a:lnTo>
                          <a:pt x="1" y="62"/>
                        </a:lnTo>
                        <a:lnTo>
                          <a:pt x="1" y="183"/>
                        </a:lnTo>
                        <a:lnTo>
                          <a:pt x="487" y="2736"/>
                        </a:lnTo>
                        <a:lnTo>
                          <a:pt x="1095" y="5288"/>
                        </a:lnTo>
                        <a:lnTo>
                          <a:pt x="1702" y="7841"/>
                        </a:lnTo>
                        <a:lnTo>
                          <a:pt x="2432" y="10332"/>
                        </a:lnTo>
                        <a:lnTo>
                          <a:pt x="2493" y="10454"/>
                        </a:lnTo>
                        <a:lnTo>
                          <a:pt x="2614" y="10454"/>
                        </a:lnTo>
                        <a:lnTo>
                          <a:pt x="2736" y="10393"/>
                        </a:lnTo>
                        <a:lnTo>
                          <a:pt x="2736" y="10272"/>
                        </a:lnTo>
                        <a:lnTo>
                          <a:pt x="2067" y="7719"/>
                        </a:lnTo>
                        <a:lnTo>
                          <a:pt x="1399" y="5227"/>
                        </a:lnTo>
                        <a:lnTo>
                          <a:pt x="852" y="2675"/>
                        </a:lnTo>
                        <a:lnTo>
                          <a:pt x="365" y="122"/>
                        </a:lnTo>
                        <a:lnTo>
                          <a:pt x="24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05" name="Google Shape;405;p18"/>
                  <p:cNvSpPr/>
                  <p:nvPr/>
                </p:nvSpPr>
                <p:spPr>
                  <a:xfrm>
                    <a:off x="2182013" y="4554926"/>
                    <a:ext cx="76713" cy="4856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24" h="11548" extrusionOk="0">
                        <a:moveTo>
                          <a:pt x="1520" y="0"/>
                        </a:moveTo>
                        <a:lnTo>
                          <a:pt x="1459" y="122"/>
                        </a:lnTo>
                        <a:lnTo>
                          <a:pt x="1095" y="1459"/>
                        </a:lnTo>
                        <a:lnTo>
                          <a:pt x="851" y="2857"/>
                        </a:lnTo>
                        <a:lnTo>
                          <a:pt x="608" y="4255"/>
                        </a:lnTo>
                        <a:lnTo>
                          <a:pt x="365" y="5652"/>
                        </a:lnTo>
                        <a:lnTo>
                          <a:pt x="244" y="7111"/>
                        </a:lnTo>
                        <a:lnTo>
                          <a:pt x="122" y="8509"/>
                        </a:lnTo>
                        <a:lnTo>
                          <a:pt x="61" y="9907"/>
                        </a:lnTo>
                        <a:lnTo>
                          <a:pt x="1" y="11365"/>
                        </a:lnTo>
                        <a:lnTo>
                          <a:pt x="61" y="11487"/>
                        </a:lnTo>
                        <a:lnTo>
                          <a:pt x="183" y="11547"/>
                        </a:lnTo>
                        <a:lnTo>
                          <a:pt x="304" y="11487"/>
                        </a:lnTo>
                        <a:lnTo>
                          <a:pt x="365" y="11365"/>
                        </a:lnTo>
                        <a:lnTo>
                          <a:pt x="426" y="9907"/>
                        </a:lnTo>
                        <a:lnTo>
                          <a:pt x="487" y="8509"/>
                        </a:lnTo>
                        <a:lnTo>
                          <a:pt x="608" y="7111"/>
                        </a:lnTo>
                        <a:lnTo>
                          <a:pt x="730" y="5713"/>
                        </a:lnTo>
                        <a:lnTo>
                          <a:pt x="973" y="4315"/>
                        </a:lnTo>
                        <a:lnTo>
                          <a:pt x="1155" y="2917"/>
                        </a:lnTo>
                        <a:lnTo>
                          <a:pt x="1459" y="1580"/>
                        </a:lnTo>
                        <a:lnTo>
                          <a:pt x="1824" y="183"/>
                        </a:lnTo>
                        <a:lnTo>
                          <a:pt x="1763" y="61"/>
                        </a:lnTo>
                        <a:lnTo>
                          <a:pt x="1641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406" name="Google Shape;406;p18"/>
            <p:cNvGrpSpPr/>
            <p:nvPr/>
          </p:nvGrpSpPr>
          <p:grpSpPr>
            <a:xfrm>
              <a:off x="3094175" y="3092754"/>
              <a:ext cx="1646468" cy="2276725"/>
              <a:chOff x="3623603" y="3149126"/>
              <a:chExt cx="1428853" cy="1975810"/>
            </a:xfrm>
          </p:grpSpPr>
          <p:sp>
            <p:nvSpPr>
              <p:cNvPr id="407" name="Google Shape;407;p18"/>
              <p:cNvSpPr/>
              <p:nvPr/>
            </p:nvSpPr>
            <p:spPr>
              <a:xfrm>
                <a:off x="3771854" y="4082078"/>
                <a:ext cx="1270389" cy="1042858"/>
              </a:xfrm>
              <a:custGeom>
                <a:avLst/>
                <a:gdLst/>
                <a:ahLst/>
                <a:cxnLst/>
                <a:rect l="l" t="t" r="r" b="b"/>
                <a:pathLst>
                  <a:path w="30206" h="24796" extrusionOk="0">
                    <a:moveTo>
                      <a:pt x="15802" y="0"/>
                    </a:moveTo>
                    <a:lnTo>
                      <a:pt x="14282" y="61"/>
                    </a:lnTo>
                    <a:lnTo>
                      <a:pt x="13067" y="182"/>
                    </a:lnTo>
                    <a:lnTo>
                      <a:pt x="12155" y="304"/>
                    </a:lnTo>
                    <a:lnTo>
                      <a:pt x="11547" y="365"/>
                    </a:lnTo>
                    <a:lnTo>
                      <a:pt x="11061" y="486"/>
                    </a:lnTo>
                    <a:lnTo>
                      <a:pt x="10575" y="669"/>
                    </a:lnTo>
                    <a:lnTo>
                      <a:pt x="9359" y="1033"/>
                    </a:lnTo>
                    <a:lnTo>
                      <a:pt x="8691" y="1337"/>
                    </a:lnTo>
                    <a:lnTo>
                      <a:pt x="7962" y="1702"/>
                    </a:lnTo>
                    <a:lnTo>
                      <a:pt x="7354" y="2127"/>
                    </a:lnTo>
                    <a:lnTo>
                      <a:pt x="6807" y="2553"/>
                    </a:lnTo>
                    <a:lnTo>
                      <a:pt x="5470" y="4133"/>
                    </a:lnTo>
                    <a:lnTo>
                      <a:pt x="3586" y="6381"/>
                    </a:lnTo>
                    <a:lnTo>
                      <a:pt x="2553" y="7475"/>
                    </a:lnTo>
                    <a:lnTo>
                      <a:pt x="1580" y="8508"/>
                    </a:lnTo>
                    <a:lnTo>
                      <a:pt x="730" y="9299"/>
                    </a:lnTo>
                    <a:lnTo>
                      <a:pt x="426" y="9542"/>
                    </a:lnTo>
                    <a:lnTo>
                      <a:pt x="122" y="9724"/>
                    </a:lnTo>
                    <a:lnTo>
                      <a:pt x="61" y="9967"/>
                    </a:lnTo>
                    <a:lnTo>
                      <a:pt x="0" y="10636"/>
                    </a:lnTo>
                    <a:lnTo>
                      <a:pt x="0" y="11608"/>
                    </a:lnTo>
                    <a:lnTo>
                      <a:pt x="61" y="12155"/>
                    </a:lnTo>
                    <a:lnTo>
                      <a:pt x="183" y="12763"/>
                    </a:lnTo>
                    <a:lnTo>
                      <a:pt x="426" y="13431"/>
                    </a:lnTo>
                    <a:lnTo>
                      <a:pt x="669" y="14039"/>
                    </a:lnTo>
                    <a:lnTo>
                      <a:pt x="1033" y="14707"/>
                    </a:lnTo>
                    <a:lnTo>
                      <a:pt x="1580" y="15315"/>
                    </a:lnTo>
                    <a:lnTo>
                      <a:pt x="2188" y="15862"/>
                    </a:lnTo>
                    <a:lnTo>
                      <a:pt x="2917" y="16409"/>
                    </a:lnTo>
                    <a:lnTo>
                      <a:pt x="3829" y="16895"/>
                    </a:lnTo>
                    <a:lnTo>
                      <a:pt x="4862" y="17321"/>
                    </a:lnTo>
                    <a:lnTo>
                      <a:pt x="6017" y="16531"/>
                    </a:lnTo>
                    <a:lnTo>
                      <a:pt x="5288" y="24431"/>
                    </a:lnTo>
                    <a:lnTo>
                      <a:pt x="25525" y="24796"/>
                    </a:lnTo>
                    <a:lnTo>
                      <a:pt x="25890" y="17625"/>
                    </a:lnTo>
                    <a:lnTo>
                      <a:pt x="26498" y="17564"/>
                    </a:lnTo>
                    <a:lnTo>
                      <a:pt x="27956" y="17321"/>
                    </a:lnTo>
                    <a:lnTo>
                      <a:pt x="28746" y="17138"/>
                    </a:lnTo>
                    <a:lnTo>
                      <a:pt x="29415" y="16956"/>
                    </a:lnTo>
                    <a:lnTo>
                      <a:pt x="29962" y="16713"/>
                    </a:lnTo>
                    <a:lnTo>
                      <a:pt x="30144" y="16591"/>
                    </a:lnTo>
                    <a:lnTo>
                      <a:pt x="30205" y="16470"/>
                    </a:lnTo>
                    <a:lnTo>
                      <a:pt x="30205" y="16227"/>
                    </a:lnTo>
                    <a:lnTo>
                      <a:pt x="30144" y="15741"/>
                    </a:lnTo>
                    <a:lnTo>
                      <a:pt x="29840" y="14282"/>
                    </a:lnTo>
                    <a:lnTo>
                      <a:pt x="29293" y="12337"/>
                    </a:lnTo>
                    <a:lnTo>
                      <a:pt x="28686" y="10149"/>
                    </a:lnTo>
                    <a:lnTo>
                      <a:pt x="27470" y="6199"/>
                    </a:lnTo>
                    <a:lnTo>
                      <a:pt x="26923" y="4376"/>
                    </a:lnTo>
                    <a:lnTo>
                      <a:pt x="26862" y="4193"/>
                    </a:lnTo>
                    <a:lnTo>
                      <a:pt x="26680" y="3768"/>
                    </a:lnTo>
                    <a:lnTo>
                      <a:pt x="26316" y="3160"/>
                    </a:lnTo>
                    <a:lnTo>
                      <a:pt x="26072" y="2796"/>
                    </a:lnTo>
                    <a:lnTo>
                      <a:pt x="25708" y="2431"/>
                    </a:lnTo>
                    <a:lnTo>
                      <a:pt x="25343" y="2066"/>
                    </a:lnTo>
                    <a:lnTo>
                      <a:pt x="24796" y="1702"/>
                    </a:lnTo>
                    <a:lnTo>
                      <a:pt x="24249" y="1337"/>
                    </a:lnTo>
                    <a:lnTo>
                      <a:pt x="23581" y="1033"/>
                    </a:lnTo>
                    <a:lnTo>
                      <a:pt x="22791" y="729"/>
                    </a:lnTo>
                    <a:lnTo>
                      <a:pt x="21940" y="486"/>
                    </a:lnTo>
                    <a:lnTo>
                      <a:pt x="20907" y="304"/>
                    </a:lnTo>
                    <a:lnTo>
                      <a:pt x="19813" y="182"/>
                    </a:lnTo>
                    <a:lnTo>
                      <a:pt x="17625" y="61"/>
                    </a:lnTo>
                    <a:lnTo>
                      <a:pt x="15802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18"/>
              <p:cNvSpPr/>
              <p:nvPr/>
            </p:nvSpPr>
            <p:spPr>
              <a:xfrm>
                <a:off x="4372513" y="3568309"/>
                <a:ext cx="135509" cy="201960"/>
              </a:xfrm>
              <a:custGeom>
                <a:avLst/>
                <a:gdLst/>
                <a:ahLst/>
                <a:cxnLst/>
                <a:rect l="l" t="t" r="r" b="b"/>
                <a:pathLst>
                  <a:path w="3222" h="4802" extrusionOk="0">
                    <a:moveTo>
                      <a:pt x="1398" y="0"/>
                    </a:moveTo>
                    <a:lnTo>
                      <a:pt x="912" y="61"/>
                    </a:lnTo>
                    <a:lnTo>
                      <a:pt x="669" y="183"/>
                    </a:lnTo>
                    <a:lnTo>
                      <a:pt x="486" y="304"/>
                    </a:lnTo>
                    <a:lnTo>
                      <a:pt x="426" y="426"/>
                    </a:lnTo>
                    <a:lnTo>
                      <a:pt x="426" y="547"/>
                    </a:lnTo>
                    <a:lnTo>
                      <a:pt x="547" y="608"/>
                    </a:lnTo>
                    <a:lnTo>
                      <a:pt x="669" y="608"/>
                    </a:lnTo>
                    <a:lnTo>
                      <a:pt x="851" y="487"/>
                    </a:lnTo>
                    <a:lnTo>
                      <a:pt x="1094" y="426"/>
                    </a:lnTo>
                    <a:lnTo>
                      <a:pt x="1276" y="365"/>
                    </a:lnTo>
                    <a:lnTo>
                      <a:pt x="1520" y="365"/>
                    </a:lnTo>
                    <a:lnTo>
                      <a:pt x="1763" y="426"/>
                    </a:lnTo>
                    <a:lnTo>
                      <a:pt x="1945" y="487"/>
                    </a:lnTo>
                    <a:lnTo>
                      <a:pt x="2127" y="608"/>
                    </a:lnTo>
                    <a:lnTo>
                      <a:pt x="2310" y="790"/>
                    </a:lnTo>
                    <a:lnTo>
                      <a:pt x="2613" y="1155"/>
                    </a:lnTo>
                    <a:lnTo>
                      <a:pt x="2796" y="1581"/>
                    </a:lnTo>
                    <a:lnTo>
                      <a:pt x="2857" y="2006"/>
                    </a:lnTo>
                    <a:lnTo>
                      <a:pt x="2857" y="2492"/>
                    </a:lnTo>
                    <a:lnTo>
                      <a:pt x="2735" y="2918"/>
                    </a:lnTo>
                    <a:lnTo>
                      <a:pt x="2553" y="3343"/>
                    </a:lnTo>
                    <a:lnTo>
                      <a:pt x="2310" y="3708"/>
                    </a:lnTo>
                    <a:lnTo>
                      <a:pt x="1945" y="4012"/>
                    </a:lnTo>
                    <a:lnTo>
                      <a:pt x="1580" y="4255"/>
                    </a:lnTo>
                    <a:lnTo>
                      <a:pt x="1155" y="4437"/>
                    </a:lnTo>
                    <a:lnTo>
                      <a:pt x="669" y="4437"/>
                    </a:lnTo>
                    <a:lnTo>
                      <a:pt x="183" y="4376"/>
                    </a:lnTo>
                    <a:lnTo>
                      <a:pt x="61" y="4376"/>
                    </a:lnTo>
                    <a:lnTo>
                      <a:pt x="0" y="4498"/>
                    </a:lnTo>
                    <a:lnTo>
                      <a:pt x="0" y="4619"/>
                    </a:lnTo>
                    <a:lnTo>
                      <a:pt x="122" y="4680"/>
                    </a:lnTo>
                    <a:lnTo>
                      <a:pt x="547" y="4802"/>
                    </a:lnTo>
                    <a:lnTo>
                      <a:pt x="973" y="4802"/>
                    </a:lnTo>
                    <a:lnTo>
                      <a:pt x="1337" y="4680"/>
                    </a:lnTo>
                    <a:lnTo>
                      <a:pt x="1763" y="4558"/>
                    </a:lnTo>
                    <a:lnTo>
                      <a:pt x="2127" y="4315"/>
                    </a:lnTo>
                    <a:lnTo>
                      <a:pt x="2431" y="4072"/>
                    </a:lnTo>
                    <a:lnTo>
                      <a:pt x="2735" y="3768"/>
                    </a:lnTo>
                    <a:lnTo>
                      <a:pt x="2917" y="3404"/>
                    </a:lnTo>
                    <a:lnTo>
                      <a:pt x="3100" y="2978"/>
                    </a:lnTo>
                    <a:lnTo>
                      <a:pt x="3160" y="2553"/>
                    </a:lnTo>
                    <a:lnTo>
                      <a:pt x="3221" y="2128"/>
                    </a:lnTo>
                    <a:lnTo>
                      <a:pt x="3160" y="1702"/>
                    </a:lnTo>
                    <a:lnTo>
                      <a:pt x="3039" y="1277"/>
                    </a:lnTo>
                    <a:lnTo>
                      <a:pt x="2857" y="912"/>
                    </a:lnTo>
                    <a:lnTo>
                      <a:pt x="2613" y="547"/>
                    </a:lnTo>
                    <a:lnTo>
                      <a:pt x="2310" y="304"/>
                    </a:lnTo>
                    <a:lnTo>
                      <a:pt x="2067" y="183"/>
                    </a:lnTo>
                    <a:lnTo>
                      <a:pt x="1823" y="61"/>
                    </a:lnTo>
                    <a:lnTo>
                      <a:pt x="1398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18"/>
              <p:cNvSpPr/>
              <p:nvPr/>
            </p:nvSpPr>
            <p:spPr>
              <a:xfrm>
                <a:off x="4398042" y="3149126"/>
                <a:ext cx="582833" cy="853767"/>
              </a:xfrm>
              <a:custGeom>
                <a:avLst/>
                <a:gdLst/>
                <a:ahLst/>
                <a:cxnLst/>
                <a:rect l="l" t="t" r="r" b="b"/>
                <a:pathLst>
                  <a:path w="13858" h="20300" extrusionOk="0">
                    <a:moveTo>
                      <a:pt x="3040" y="0"/>
                    </a:moveTo>
                    <a:lnTo>
                      <a:pt x="2067" y="122"/>
                    </a:lnTo>
                    <a:lnTo>
                      <a:pt x="1095" y="304"/>
                    </a:lnTo>
                    <a:lnTo>
                      <a:pt x="122" y="547"/>
                    </a:lnTo>
                    <a:lnTo>
                      <a:pt x="62" y="608"/>
                    </a:lnTo>
                    <a:lnTo>
                      <a:pt x="1" y="669"/>
                    </a:lnTo>
                    <a:lnTo>
                      <a:pt x="1" y="790"/>
                    </a:lnTo>
                    <a:lnTo>
                      <a:pt x="62" y="912"/>
                    </a:lnTo>
                    <a:lnTo>
                      <a:pt x="183" y="973"/>
                    </a:lnTo>
                    <a:lnTo>
                      <a:pt x="244" y="973"/>
                    </a:lnTo>
                    <a:lnTo>
                      <a:pt x="1095" y="730"/>
                    </a:lnTo>
                    <a:lnTo>
                      <a:pt x="1885" y="547"/>
                    </a:lnTo>
                    <a:lnTo>
                      <a:pt x="2736" y="426"/>
                    </a:lnTo>
                    <a:lnTo>
                      <a:pt x="3647" y="426"/>
                    </a:lnTo>
                    <a:lnTo>
                      <a:pt x="4498" y="487"/>
                    </a:lnTo>
                    <a:lnTo>
                      <a:pt x="5349" y="608"/>
                    </a:lnTo>
                    <a:lnTo>
                      <a:pt x="6139" y="790"/>
                    </a:lnTo>
                    <a:lnTo>
                      <a:pt x="6990" y="1034"/>
                    </a:lnTo>
                    <a:lnTo>
                      <a:pt x="7719" y="1337"/>
                    </a:lnTo>
                    <a:lnTo>
                      <a:pt x="8449" y="1702"/>
                    </a:lnTo>
                    <a:lnTo>
                      <a:pt x="9117" y="2128"/>
                    </a:lnTo>
                    <a:lnTo>
                      <a:pt x="9725" y="2614"/>
                    </a:lnTo>
                    <a:lnTo>
                      <a:pt x="10333" y="3100"/>
                    </a:lnTo>
                    <a:lnTo>
                      <a:pt x="10880" y="3647"/>
                    </a:lnTo>
                    <a:lnTo>
                      <a:pt x="11427" y="4255"/>
                    </a:lnTo>
                    <a:lnTo>
                      <a:pt x="11852" y="4923"/>
                    </a:lnTo>
                    <a:lnTo>
                      <a:pt x="12277" y="5592"/>
                    </a:lnTo>
                    <a:lnTo>
                      <a:pt x="12642" y="6321"/>
                    </a:lnTo>
                    <a:lnTo>
                      <a:pt x="12946" y="6989"/>
                    </a:lnTo>
                    <a:lnTo>
                      <a:pt x="13189" y="7780"/>
                    </a:lnTo>
                    <a:lnTo>
                      <a:pt x="13371" y="8509"/>
                    </a:lnTo>
                    <a:lnTo>
                      <a:pt x="13432" y="9299"/>
                    </a:lnTo>
                    <a:lnTo>
                      <a:pt x="13493" y="10089"/>
                    </a:lnTo>
                    <a:lnTo>
                      <a:pt x="13432" y="10879"/>
                    </a:lnTo>
                    <a:lnTo>
                      <a:pt x="13311" y="11608"/>
                    </a:lnTo>
                    <a:lnTo>
                      <a:pt x="13128" y="12338"/>
                    </a:lnTo>
                    <a:lnTo>
                      <a:pt x="12824" y="13067"/>
                    </a:lnTo>
                    <a:lnTo>
                      <a:pt x="12460" y="13735"/>
                    </a:lnTo>
                    <a:lnTo>
                      <a:pt x="11913" y="14404"/>
                    </a:lnTo>
                    <a:lnTo>
                      <a:pt x="11305" y="14951"/>
                    </a:lnTo>
                    <a:lnTo>
                      <a:pt x="10636" y="15437"/>
                    </a:lnTo>
                    <a:lnTo>
                      <a:pt x="9968" y="15863"/>
                    </a:lnTo>
                    <a:lnTo>
                      <a:pt x="8388" y="16653"/>
                    </a:lnTo>
                    <a:lnTo>
                      <a:pt x="7598" y="17078"/>
                    </a:lnTo>
                    <a:lnTo>
                      <a:pt x="6868" y="17503"/>
                    </a:lnTo>
                    <a:lnTo>
                      <a:pt x="6139" y="18050"/>
                    </a:lnTo>
                    <a:lnTo>
                      <a:pt x="5471" y="18597"/>
                    </a:lnTo>
                    <a:lnTo>
                      <a:pt x="4924" y="19266"/>
                    </a:lnTo>
                    <a:lnTo>
                      <a:pt x="4681" y="19631"/>
                    </a:lnTo>
                    <a:lnTo>
                      <a:pt x="4437" y="19995"/>
                    </a:lnTo>
                    <a:lnTo>
                      <a:pt x="4437" y="20117"/>
                    </a:lnTo>
                    <a:lnTo>
                      <a:pt x="4437" y="20178"/>
                    </a:lnTo>
                    <a:lnTo>
                      <a:pt x="4559" y="20299"/>
                    </a:lnTo>
                    <a:lnTo>
                      <a:pt x="4741" y="20299"/>
                    </a:lnTo>
                    <a:lnTo>
                      <a:pt x="4802" y="20178"/>
                    </a:lnTo>
                    <a:lnTo>
                      <a:pt x="4984" y="19813"/>
                    </a:lnTo>
                    <a:lnTo>
                      <a:pt x="5228" y="19448"/>
                    </a:lnTo>
                    <a:lnTo>
                      <a:pt x="5775" y="18840"/>
                    </a:lnTo>
                    <a:lnTo>
                      <a:pt x="6443" y="18294"/>
                    </a:lnTo>
                    <a:lnTo>
                      <a:pt x="7112" y="17807"/>
                    </a:lnTo>
                    <a:lnTo>
                      <a:pt x="7841" y="17382"/>
                    </a:lnTo>
                    <a:lnTo>
                      <a:pt x="8631" y="17017"/>
                    </a:lnTo>
                    <a:lnTo>
                      <a:pt x="10089" y="16227"/>
                    </a:lnTo>
                    <a:lnTo>
                      <a:pt x="10819" y="15802"/>
                    </a:lnTo>
                    <a:lnTo>
                      <a:pt x="11487" y="15316"/>
                    </a:lnTo>
                    <a:lnTo>
                      <a:pt x="12095" y="14829"/>
                    </a:lnTo>
                    <a:lnTo>
                      <a:pt x="12642" y="14161"/>
                    </a:lnTo>
                    <a:lnTo>
                      <a:pt x="13067" y="13492"/>
                    </a:lnTo>
                    <a:lnTo>
                      <a:pt x="13371" y="12824"/>
                    </a:lnTo>
                    <a:lnTo>
                      <a:pt x="13614" y="12034"/>
                    </a:lnTo>
                    <a:lnTo>
                      <a:pt x="13797" y="11304"/>
                    </a:lnTo>
                    <a:lnTo>
                      <a:pt x="13857" y="10454"/>
                    </a:lnTo>
                    <a:lnTo>
                      <a:pt x="13857" y="9664"/>
                    </a:lnTo>
                    <a:lnTo>
                      <a:pt x="13797" y="8873"/>
                    </a:lnTo>
                    <a:lnTo>
                      <a:pt x="13675" y="8083"/>
                    </a:lnTo>
                    <a:lnTo>
                      <a:pt x="13493" y="7354"/>
                    </a:lnTo>
                    <a:lnTo>
                      <a:pt x="13189" y="6625"/>
                    </a:lnTo>
                    <a:lnTo>
                      <a:pt x="12885" y="5896"/>
                    </a:lnTo>
                    <a:lnTo>
                      <a:pt x="12520" y="5166"/>
                    </a:lnTo>
                    <a:lnTo>
                      <a:pt x="12095" y="4498"/>
                    </a:lnTo>
                    <a:lnTo>
                      <a:pt x="11609" y="3890"/>
                    </a:lnTo>
                    <a:lnTo>
                      <a:pt x="11062" y="3282"/>
                    </a:lnTo>
                    <a:lnTo>
                      <a:pt x="10515" y="2674"/>
                    </a:lnTo>
                    <a:lnTo>
                      <a:pt x="9907" y="2188"/>
                    </a:lnTo>
                    <a:lnTo>
                      <a:pt x="9239" y="1702"/>
                    </a:lnTo>
                    <a:lnTo>
                      <a:pt x="8570" y="1337"/>
                    </a:lnTo>
                    <a:lnTo>
                      <a:pt x="7841" y="973"/>
                    </a:lnTo>
                    <a:lnTo>
                      <a:pt x="6929" y="608"/>
                    </a:lnTo>
                    <a:lnTo>
                      <a:pt x="5957" y="304"/>
                    </a:lnTo>
                    <a:lnTo>
                      <a:pt x="4984" y="122"/>
                    </a:lnTo>
                    <a:lnTo>
                      <a:pt x="401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18"/>
              <p:cNvSpPr/>
              <p:nvPr/>
            </p:nvSpPr>
            <p:spPr>
              <a:xfrm>
                <a:off x="4111802" y="3394487"/>
                <a:ext cx="148295" cy="268453"/>
              </a:xfrm>
              <a:custGeom>
                <a:avLst/>
                <a:gdLst/>
                <a:ahLst/>
                <a:cxnLst/>
                <a:rect l="l" t="t" r="r" b="b"/>
                <a:pathLst>
                  <a:path w="3526" h="6383" extrusionOk="0">
                    <a:moveTo>
                      <a:pt x="2614" y="1"/>
                    </a:moveTo>
                    <a:lnTo>
                      <a:pt x="2310" y="62"/>
                    </a:lnTo>
                    <a:lnTo>
                      <a:pt x="2067" y="122"/>
                    </a:lnTo>
                    <a:lnTo>
                      <a:pt x="1823" y="244"/>
                    </a:lnTo>
                    <a:lnTo>
                      <a:pt x="1580" y="365"/>
                    </a:lnTo>
                    <a:lnTo>
                      <a:pt x="1094" y="852"/>
                    </a:lnTo>
                    <a:lnTo>
                      <a:pt x="730" y="1338"/>
                    </a:lnTo>
                    <a:lnTo>
                      <a:pt x="426" y="1946"/>
                    </a:lnTo>
                    <a:lnTo>
                      <a:pt x="183" y="2553"/>
                    </a:lnTo>
                    <a:lnTo>
                      <a:pt x="61" y="3161"/>
                    </a:lnTo>
                    <a:lnTo>
                      <a:pt x="0" y="3830"/>
                    </a:lnTo>
                    <a:lnTo>
                      <a:pt x="0" y="4437"/>
                    </a:lnTo>
                    <a:lnTo>
                      <a:pt x="122" y="5106"/>
                    </a:lnTo>
                    <a:lnTo>
                      <a:pt x="365" y="5653"/>
                    </a:lnTo>
                    <a:lnTo>
                      <a:pt x="486" y="5896"/>
                    </a:lnTo>
                    <a:lnTo>
                      <a:pt x="669" y="6139"/>
                    </a:lnTo>
                    <a:lnTo>
                      <a:pt x="912" y="6321"/>
                    </a:lnTo>
                    <a:lnTo>
                      <a:pt x="1155" y="6382"/>
                    </a:lnTo>
                    <a:lnTo>
                      <a:pt x="1459" y="6382"/>
                    </a:lnTo>
                    <a:lnTo>
                      <a:pt x="1763" y="6321"/>
                    </a:lnTo>
                    <a:lnTo>
                      <a:pt x="1823" y="6261"/>
                    </a:lnTo>
                    <a:lnTo>
                      <a:pt x="1884" y="6200"/>
                    </a:lnTo>
                    <a:lnTo>
                      <a:pt x="1823" y="6017"/>
                    </a:lnTo>
                    <a:lnTo>
                      <a:pt x="1702" y="5957"/>
                    </a:lnTo>
                    <a:lnTo>
                      <a:pt x="1580" y="5957"/>
                    </a:lnTo>
                    <a:lnTo>
                      <a:pt x="1276" y="6017"/>
                    </a:lnTo>
                    <a:lnTo>
                      <a:pt x="1094" y="5957"/>
                    </a:lnTo>
                    <a:lnTo>
                      <a:pt x="912" y="5774"/>
                    </a:lnTo>
                    <a:lnTo>
                      <a:pt x="730" y="5592"/>
                    </a:lnTo>
                    <a:lnTo>
                      <a:pt x="547" y="5045"/>
                    </a:lnTo>
                    <a:lnTo>
                      <a:pt x="426" y="4559"/>
                    </a:lnTo>
                    <a:lnTo>
                      <a:pt x="365" y="4073"/>
                    </a:lnTo>
                    <a:lnTo>
                      <a:pt x="426" y="3586"/>
                    </a:lnTo>
                    <a:lnTo>
                      <a:pt x="486" y="3100"/>
                    </a:lnTo>
                    <a:lnTo>
                      <a:pt x="608" y="2614"/>
                    </a:lnTo>
                    <a:lnTo>
                      <a:pt x="730" y="2189"/>
                    </a:lnTo>
                    <a:lnTo>
                      <a:pt x="973" y="1763"/>
                    </a:lnTo>
                    <a:lnTo>
                      <a:pt x="1216" y="1338"/>
                    </a:lnTo>
                    <a:lnTo>
                      <a:pt x="1520" y="973"/>
                    </a:lnTo>
                    <a:lnTo>
                      <a:pt x="1884" y="669"/>
                    </a:lnTo>
                    <a:lnTo>
                      <a:pt x="2127" y="548"/>
                    </a:lnTo>
                    <a:lnTo>
                      <a:pt x="2310" y="487"/>
                    </a:lnTo>
                    <a:lnTo>
                      <a:pt x="2553" y="426"/>
                    </a:lnTo>
                    <a:lnTo>
                      <a:pt x="2796" y="426"/>
                    </a:lnTo>
                    <a:lnTo>
                      <a:pt x="2978" y="548"/>
                    </a:lnTo>
                    <a:lnTo>
                      <a:pt x="3160" y="730"/>
                    </a:lnTo>
                    <a:lnTo>
                      <a:pt x="3221" y="791"/>
                    </a:lnTo>
                    <a:lnTo>
                      <a:pt x="3282" y="852"/>
                    </a:lnTo>
                    <a:lnTo>
                      <a:pt x="3464" y="791"/>
                    </a:lnTo>
                    <a:lnTo>
                      <a:pt x="3525" y="730"/>
                    </a:lnTo>
                    <a:lnTo>
                      <a:pt x="3525" y="609"/>
                    </a:lnTo>
                    <a:lnTo>
                      <a:pt x="3525" y="548"/>
                    </a:lnTo>
                    <a:lnTo>
                      <a:pt x="3343" y="305"/>
                    </a:lnTo>
                    <a:lnTo>
                      <a:pt x="3100" y="183"/>
                    </a:lnTo>
                    <a:lnTo>
                      <a:pt x="2857" y="62"/>
                    </a:lnTo>
                    <a:lnTo>
                      <a:pt x="261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18"/>
              <p:cNvSpPr/>
              <p:nvPr/>
            </p:nvSpPr>
            <p:spPr>
              <a:xfrm>
                <a:off x="4132241" y="3481419"/>
                <a:ext cx="265845" cy="115027"/>
              </a:xfrm>
              <a:custGeom>
                <a:avLst/>
                <a:gdLst/>
                <a:ahLst/>
                <a:cxnLst/>
                <a:rect l="l" t="t" r="r" b="b"/>
                <a:pathLst>
                  <a:path w="6321" h="2735" extrusionOk="0">
                    <a:moveTo>
                      <a:pt x="183" y="0"/>
                    </a:moveTo>
                    <a:lnTo>
                      <a:pt x="61" y="61"/>
                    </a:lnTo>
                    <a:lnTo>
                      <a:pt x="0" y="182"/>
                    </a:lnTo>
                    <a:lnTo>
                      <a:pt x="0" y="304"/>
                    </a:lnTo>
                    <a:lnTo>
                      <a:pt x="61" y="365"/>
                    </a:lnTo>
                    <a:lnTo>
                      <a:pt x="122" y="426"/>
                    </a:lnTo>
                    <a:lnTo>
                      <a:pt x="851" y="608"/>
                    </a:lnTo>
                    <a:lnTo>
                      <a:pt x="1581" y="851"/>
                    </a:lnTo>
                    <a:lnTo>
                      <a:pt x="2978" y="1398"/>
                    </a:lnTo>
                    <a:lnTo>
                      <a:pt x="6017" y="2735"/>
                    </a:lnTo>
                    <a:lnTo>
                      <a:pt x="6139" y="2735"/>
                    </a:lnTo>
                    <a:lnTo>
                      <a:pt x="6260" y="2613"/>
                    </a:lnTo>
                    <a:lnTo>
                      <a:pt x="6321" y="2492"/>
                    </a:lnTo>
                    <a:lnTo>
                      <a:pt x="6260" y="2431"/>
                    </a:lnTo>
                    <a:lnTo>
                      <a:pt x="6199" y="2370"/>
                    </a:lnTo>
                    <a:lnTo>
                      <a:pt x="3161" y="1033"/>
                    </a:lnTo>
                    <a:lnTo>
                      <a:pt x="1702" y="486"/>
                    </a:lnTo>
                    <a:lnTo>
                      <a:pt x="973" y="243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18"/>
              <p:cNvSpPr/>
              <p:nvPr/>
            </p:nvSpPr>
            <p:spPr>
              <a:xfrm>
                <a:off x="4145027" y="3450717"/>
                <a:ext cx="235186" cy="644153"/>
              </a:xfrm>
              <a:custGeom>
                <a:avLst/>
                <a:gdLst/>
                <a:ahLst/>
                <a:cxnLst/>
                <a:rect l="l" t="t" r="r" b="b"/>
                <a:pathLst>
                  <a:path w="5592" h="15316" extrusionOk="0">
                    <a:moveTo>
                      <a:pt x="2735" y="1"/>
                    </a:moveTo>
                    <a:lnTo>
                      <a:pt x="2614" y="122"/>
                    </a:lnTo>
                    <a:lnTo>
                      <a:pt x="2614" y="183"/>
                    </a:lnTo>
                    <a:lnTo>
                      <a:pt x="2614" y="244"/>
                    </a:lnTo>
                    <a:lnTo>
                      <a:pt x="2614" y="609"/>
                    </a:lnTo>
                    <a:lnTo>
                      <a:pt x="2614" y="973"/>
                    </a:lnTo>
                    <a:lnTo>
                      <a:pt x="2431" y="1642"/>
                    </a:lnTo>
                    <a:lnTo>
                      <a:pt x="2127" y="2432"/>
                    </a:lnTo>
                    <a:lnTo>
                      <a:pt x="1824" y="3222"/>
                    </a:lnTo>
                    <a:lnTo>
                      <a:pt x="1398" y="4012"/>
                    </a:lnTo>
                    <a:lnTo>
                      <a:pt x="912" y="4741"/>
                    </a:lnTo>
                    <a:lnTo>
                      <a:pt x="486" y="5531"/>
                    </a:lnTo>
                    <a:lnTo>
                      <a:pt x="304" y="5957"/>
                    </a:lnTo>
                    <a:lnTo>
                      <a:pt x="122" y="6382"/>
                    </a:lnTo>
                    <a:lnTo>
                      <a:pt x="0" y="6808"/>
                    </a:lnTo>
                    <a:lnTo>
                      <a:pt x="0" y="7233"/>
                    </a:lnTo>
                    <a:lnTo>
                      <a:pt x="0" y="7719"/>
                    </a:lnTo>
                    <a:lnTo>
                      <a:pt x="61" y="8145"/>
                    </a:lnTo>
                    <a:lnTo>
                      <a:pt x="183" y="8570"/>
                    </a:lnTo>
                    <a:lnTo>
                      <a:pt x="304" y="8995"/>
                    </a:lnTo>
                    <a:lnTo>
                      <a:pt x="547" y="9421"/>
                    </a:lnTo>
                    <a:lnTo>
                      <a:pt x="790" y="9785"/>
                    </a:lnTo>
                    <a:lnTo>
                      <a:pt x="1094" y="10150"/>
                    </a:lnTo>
                    <a:lnTo>
                      <a:pt x="1398" y="10454"/>
                    </a:lnTo>
                    <a:lnTo>
                      <a:pt x="1824" y="10758"/>
                    </a:lnTo>
                    <a:lnTo>
                      <a:pt x="2188" y="11001"/>
                    </a:lnTo>
                    <a:lnTo>
                      <a:pt x="2614" y="11244"/>
                    </a:lnTo>
                    <a:lnTo>
                      <a:pt x="3039" y="11426"/>
                    </a:lnTo>
                    <a:lnTo>
                      <a:pt x="3525" y="11548"/>
                    </a:lnTo>
                    <a:lnTo>
                      <a:pt x="3951" y="11669"/>
                    </a:lnTo>
                    <a:lnTo>
                      <a:pt x="4498" y="11669"/>
                    </a:lnTo>
                    <a:lnTo>
                      <a:pt x="4741" y="11730"/>
                    </a:lnTo>
                    <a:lnTo>
                      <a:pt x="4984" y="11791"/>
                    </a:lnTo>
                    <a:lnTo>
                      <a:pt x="5105" y="11913"/>
                    </a:lnTo>
                    <a:lnTo>
                      <a:pt x="5166" y="12034"/>
                    </a:lnTo>
                    <a:lnTo>
                      <a:pt x="5227" y="12277"/>
                    </a:lnTo>
                    <a:lnTo>
                      <a:pt x="5166" y="12642"/>
                    </a:lnTo>
                    <a:lnTo>
                      <a:pt x="5105" y="12885"/>
                    </a:lnTo>
                    <a:lnTo>
                      <a:pt x="4619" y="15073"/>
                    </a:lnTo>
                    <a:lnTo>
                      <a:pt x="4619" y="15134"/>
                    </a:lnTo>
                    <a:lnTo>
                      <a:pt x="4680" y="15194"/>
                    </a:lnTo>
                    <a:lnTo>
                      <a:pt x="4801" y="15316"/>
                    </a:lnTo>
                    <a:lnTo>
                      <a:pt x="4923" y="15255"/>
                    </a:lnTo>
                    <a:lnTo>
                      <a:pt x="4984" y="15255"/>
                    </a:lnTo>
                    <a:lnTo>
                      <a:pt x="5045" y="15134"/>
                    </a:lnTo>
                    <a:lnTo>
                      <a:pt x="5409" y="13250"/>
                    </a:lnTo>
                    <a:lnTo>
                      <a:pt x="5531" y="12824"/>
                    </a:lnTo>
                    <a:lnTo>
                      <a:pt x="5592" y="12399"/>
                    </a:lnTo>
                    <a:lnTo>
                      <a:pt x="5592" y="12156"/>
                    </a:lnTo>
                    <a:lnTo>
                      <a:pt x="5592" y="11913"/>
                    </a:lnTo>
                    <a:lnTo>
                      <a:pt x="5531" y="11730"/>
                    </a:lnTo>
                    <a:lnTo>
                      <a:pt x="5409" y="11548"/>
                    </a:lnTo>
                    <a:lnTo>
                      <a:pt x="5227" y="11487"/>
                    </a:lnTo>
                    <a:lnTo>
                      <a:pt x="5105" y="11366"/>
                    </a:lnTo>
                    <a:lnTo>
                      <a:pt x="4741" y="11305"/>
                    </a:lnTo>
                    <a:lnTo>
                      <a:pt x="4194" y="11244"/>
                    </a:lnTo>
                    <a:lnTo>
                      <a:pt x="3708" y="11183"/>
                    </a:lnTo>
                    <a:lnTo>
                      <a:pt x="3221" y="11001"/>
                    </a:lnTo>
                    <a:lnTo>
                      <a:pt x="2735" y="10819"/>
                    </a:lnTo>
                    <a:lnTo>
                      <a:pt x="2249" y="10576"/>
                    </a:lnTo>
                    <a:lnTo>
                      <a:pt x="1824" y="10272"/>
                    </a:lnTo>
                    <a:lnTo>
                      <a:pt x="1459" y="9968"/>
                    </a:lnTo>
                    <a:lnTo>
                      <a:pt x="1155" y="9542"/>
                    </a:lnTo>
                    <a:lnTo>
                      <a:pt x="851" y="9117"/>
                    </a:lnTo>
                    <a:lnTo>
                      <a:pt x="608" y="8692"/>
                    </a:lnTo>
                    <a:lnTo>
                      <a:pt x="486" y="8205"/>
                    </a:lnTo>
                    <a:lnTo>
                      <a:pt x="365" y="7658"/>
                    </a:lnTo>
                    <a:lnTo>
                      <a:pt x="365" y="7172"/>
                    </a:lnTo>
                    <a:lnTo>
                      <a:pt x="486" y="6686"/>
                    </a:lnTo>
                    <a:lnTo>
                      <a:pt x="608" y="6200"/>
                    </a:lnTo>
                    <a:lnTo>
                      <a:pt x="790" y="5835"/>
                    </a:lnTo>
                    <a:lnTo>
                      <a:pt x="1216" y="4984"/>
                    </a:lnTo>
                    <a:lnTo>
                      <a:pt x="1702" y="4194"/>
                    </a:lnTo>
                    <a:lnTo>
                      <a:pt x="2188" y="3404"/>
                    </a:lnTo>
                    <a:lnTo>
                      <a:pt x="2553" y="2553"/>
                    </a:lnTo>
                    <a:lnTo>
                      <a:pt x="2857" y="1702"/>
                    </a:lnTo>
                    <a:lnTo>
                      <a:pt x="3039" y="912"/>
                    </a:lnTo>
                    <a:lnTo>
                      <a:pt x="3039" y="548"/>
                    </a:lnTo>
                    <a:lnTo>
                      <a:pt x="2978" y="183"/>
                    </a:lnTo>
                    <a:lnTo>
                      <a:pt x="2978" y="62"/>
                    </a:lnTo>
                    <a:lnTo>
                      <a:pt x="2917" y="62"/>
                    </a:lnTo>
                    <a:lnTo>
                      <a:pt x="273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18"/>
              <p:cNvSpPr/>
              <p:nvPr/>
            </p:nvSpPr>
            <p:spPr>
              <a:xfrm>
                <a:off x="4234482" y="3190006"/>
                <a:ext cx="161080" cy="373218"/>
              </a:xfrm>
              <a:custGeom>
                <a:avLst/>
                <a:gdLst/>
                <a:ahLst/>
                <a:cxnLst/>
                <a:rect l="l" t="t" r="r" b="b"/>
                <a:pathLst>
                  <a:path w="3830" h="8874" extrusionOk="0">
                    <a:moveTo>
                      <a:pt x="3100" y="1"/>
                    </a:moveTo>
                    <a:lnTo>
                      <a:pt x="2553" y="122"/>
                    </a:lnTo>
                    <a:lnTo>
                      <a:pt x="2067" y="365"/>
                    </a:lnTo>
                    <a:lnTo>
                      <a:pt x="1581" y="669"/>
                    </a:lnTo>
                    <a:lnTo>
                      <a:pt x="1216" y="1095"/>
                    </a:lnTo>
                    <a:lnTo>
                      <a:pt x="851" y="1520"/>
                    </a:lnTo>
                    <a:lnTo>
                      <a:pt x="608" y="2067"/>
                    </a:lnTo>
                    <a:lnTo>
                      <a:pt x="426" y="2614"/>
                    </a:lnTo>
                    <a:lnTo>
                      <a:pt x="243" y="3222"/>
                    </a:lnTo>
                    <a:lnTo>
                      <a:pt x="122" y="3830"/>
                    </a:lnTo>
                    <a:lnTo>
                      <a:pt x="0" y="4437"/>
                    </a:lnTo>
                    <a:lnTo>
                      <a:pt x="0" y="4680"/>
                    </a:lnTo>
                    <a:lnTo>
                      <a:pt x="0" y="4984"/>
                    </a:lnTo>
                    <a:lnTo>
                      <a:pt x="61" y="5227"/>
                    </a:lnTo>
                    <a:lnTo>
                      <a:pt x="183" y="5410"/>
                    </a:lnTo>
                    <a:lnTo>
                      <a:pt x="365" y="5531"/>
                    </a:lnTo>
                    <a:lnTo>
                      <a:pt x="851" y="5531"/>
                    </a:lnTo>
                    <a:lnTo>
                      <a:pt x="1094" y="5410"/>
                    </a:lnTo>
                    <a:lnTo>
                      <a:pt x="1216" y="5957"/>
                    </a:lnTo>
                    <a:lnTo>
                      <a:pt x="1337" y="6443"/>
                    </a:lnTo>
                    <a:lnTo>
                      <a:pt x="1520" y="6929"/>
                    </a:lnTo>
                    <a:lnTo>
                      <a:pt x="2006" y="7901"/>
                    </a:lnTo>
                    <a:lnTo>
                      <a:pt x="2249" y="8327"/>
                    </a:lnTo>
                    <a:lnTo>
                      <a:pt x="2553" y="8813"/>
                    </a:lnTo>
                    <a:lnTo>
                      <a:pt x="2614" y="8874"/>
                    </a:lnTo>
                    <a:lnTo>
                      <a:pt x="2857" y="8874"/>
                    </a:lnTo>
                    <a:lnTo>
                      <a:pt x="2918" y="8752"/>
                    </a:lnTo>
                    <a:lnTo>
                      <a:pt x="2918" y="8692"/>
                    </a:lnTo>
                    <a:lnTo>
                      <a:pt x="2918" y="8570"/>
                    </a:lnTo>
                    <a:lnTo>
                      <a:pt x="2371" y="7719"/>
                    </a:lnTo>
                    <a:lnTo>
                      <a:pt x="1945" y="6808"/>
                    </a:lnTo>
                    <a:lnTo>
                      <a:pt x="1763" y="6382"/>
                    </a:lnTo>
                    <a:lnTo>
                      <a:pt x="1581" y="5896"/>
                    </a:lnTo>
                    <a:lnTo>
                      <a:pt x="1520" y="5410"/>
                    </a:lnTo>
                    <a:lnTo>
                      <a:pt x="1520" y="4924"/>
                    </a:lnTo>
                    <a:lnTo>
                      <a:pt x="1520" y="4802"/>
                    </a:lnTo>
                    <a:lnTo>
                      <a:pt x="1398" y="4741"/>
                    </a:lnTo>
                    <a:lnTo>
                      <a:pt x="1277" y="4680"/>
                    </a:lnTo>
                    <a:lnTo>
                      <a:pt x="1155" y="4741"/>
                    </a:lnTo>
                    <a:lnTo>
                      <a:pt x="1034" y="4924"/>
                    </a:lnTo>
                    <a:lnTo>
                      <a:pt x="790" y="5106"/>
                    </a:lnTo>
                    <a:lnTo>
                      <a:pt x="669" y="5167"/>
                    </a:lnTo>
                    <a:lnTo>
                      <a:pt x="608" y="5167"/>
                    </a:lnTo>
                    <a:lnTo>
                      <a:pt x="487" y="5106"/>
                    </a:lnTo>
                    <a:lnTo>
                      <a:pt x="426" y="4984"/>
                    </a:lnTo>
                    <a:lnTo>
                      <a:pt x="365" y="4741"/>
                    </a:lnTo>
                    <a:lnTo>
                      <a:pt x="426" y="4498"/>
                    </a:lnTo>
                    <a:lnTo>
                      <a:pt x="487" y="4073"/>
                    </a:lnTo>
                    <a:lnTo>
                      <a:pt x="669" y="3161"/>
                    </a:lnTo>
                    <a:lnTo>
                      <a:pt x="912" y="2310"/>
                    </a:lnTo>
                    <a:lnTo>
                      <a:pt x="1094" y="1946"/>
                    </a:lnTo>
                    <a:lnTo>
                      <a:pt x="1337" y="1520"/>
                    </a:lnTo>
                    <a:lnTo>
                      <a:pt x="1641" y="1216"/>
                    </a:lnTo>
                    <a:lnTo>
                      <a:pt x="1945" y="912"/>
                    </a:lnTo>
                    <a:lnTo>
                      <a:pt x="2310" y="669"/>
                    </a:lnTo>
                    <a:lnTo>
                      <a:pt x="2674" y="487"/>
                    </a:lnTo>
                    <a:lnTo>
                      <a:pt x="3100" y="426"/>
                    </a:lnTo>
                    <a:lnTo>
                      <a:pt x="3647" y="426"/>
                    </a:lnTo>
                    <a:lnTo>
                      <a:pt x="3708" y="365"/>
                    </a:lnTo>
                    <a:lnTo>
                      <a:pt x="3829" y="244"/>
                    </a:lnTo>
                    <a:lnTo>
                      <a:pt x="3829" y="122"/>
                    </a:lnTo>
                    <a:lnTo>
                      <a:pt x="3768" y="62"/>
                    </a:lnTo>
                    <a:lnTo>
                      <a:pt x="3647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18"/>
              <p:cNvSpPr/>
              <p:nvPr/>
            </p:nvSpPr>
            <p:spPr>
              <a:xfrm>
                <a:off x="3886881" y="3933827"/>
                <a:ext cx="247971" cy="263280"/>
              </a:xfrm>
              <a:custGeom>
                <a:avLst/>
                <a:gdLst/>
                <a:ahLst/>
                <a:cxnLst/>
                <a:rect l="l" t="t" r="r" b="b"/>
                <a:pathLst>
                  <a:path w="5896" h="6260" extrusionOk="0">
                    <a:moveTo>
                      <a:pt x="4923" y="0"/>
                    </a:moveTo>
                    <a:lnTo>
                      <a:pt x="4558" y="61"/>
                    </a:lnTo>
                    <a:lnTo>
                      <a:pt x="3829" y="243"/>
                    </a:lnTo>
                    <a:lnTo>
                      <a:pt x="3100" y="486"/>
                    </a:lnTo>
                    <a:lnTo>
                      <a:pt x="2431" y="790"/>
                    </a:lnTo>
                    <a:lnTo>
                      <a:pt x="1763" y="1155"/>
                    </a:lnTo>
                    <a:lnTo>
                      <a:pt x="1337" y="1641"/>
                    </a:lnTo>
                    <a:lnTo>
                      <a:pt x="912" y="2127"/>
                    </a:lnTo>
                    <a:lnTo>
                      <a:pt x="547" y="2674"/>
                    </a:lnTo>
                    <a:lnTo>
                      <a:pt x="304" y="3221"/>
                    </a:lnTo>
                    <a:lnTo>
                      <a:pt x="61" y="3950"/>
                    </a:lnTo>
                    <a:lnTo>
                      <a:pt x="0" y="4680"/>
                    </a:lnTo>
                    <a:lnTo>
                      <a:pt x="0" y="5409"/>
                    </a:lnTo>
                    <a:lnTo>
                      <a:pt x="182" y="6138"/>
                    </a:lnTo>
                    <a:lnTo>
                      <a:pt x="182" y="6199"/>
                    </a:lnTo>
                    <a:lnTo>
                      <a:pt x="243" y="6260"/>
                    </a:lnTo>
                    <a:lnTo>
                      <a:pt x="425" y="6260"/>
                    </a:lnTo>
                    <a:lnTo>
                      <a:pt x="547" y="6138"/>
                    </a:lnTo>
                    <a:lnTo>
                      <a:pt x="547" y="6078"/>
                    </a:lnTo>
                    <a:lnTo>
                      <a:pt x="547" y="6017"/>
                    </a:lnTo>
                    <a:lnTo>
                      <a:pt x="425" y="5409"/>
                    </a:lnTo>
                    <a:lnTo>
                      <a:pt x="425" y="4801"/>
                    </a:lnTo>
                    <a:lnTo>
                      <a:pt x="425" y="4254"/>
                    </a:lnTo>
                    <a:lnTo>
                      <a:pt x="608" y="3647"/>
                    </a:lnTo>
                    <a:lnTo>
                      <a:pt x="790" y="3100"/>
                    </a:lnTo>
                    <a:lnTo>
                      <a:pt x="1094" y="2553"/>
                    </a:lnTo>
                    <a:lnTo>
                      <a:pt x="1459" y="2066"/>
                    </a:lnTo>
                    <a:lnTo>
                      <a:pt x="1884" y="1641"/>
                    </a:lnTo>
                    <a:lnTo>
                      <a:pt x="2431" y="1216"/>
                    </a:lnTo>
                    <a:lnTo>
                      <a:pt x="3100" y="912"/>
                    </a:lnTo>
                    <a:lnTo>
                      <a:pt x="3768" y="729"/>
                    </a:lnTo>
                    <a:lnTo>
                      <a:pt x="4437" y="547"/>
                    </a:lnTo>
                    <a:lnTo>
                      <a:pt x="4801" y="426"/>
                    </a:lnTo>
                    <a:lnTo>
                      <a:pt x="5348" y="426"/>
                    </a:lnTo>
                    <a:lnTo>
                      <a:pt x="5531" y="608"/>
                    </a:lnTo>
                    <a:lnTo>
                      <a:pt x="5531" y="669"/>
                    </a:lnTo>
                    <a:lnTo>
                      <a:pt x="5470" y="790"/>
                    </a:lnTo>
                    <a:lnTo>
                      <a:pt x="5348" y="973"/>
                    </a:lnTo>
                    <a:lnTo>
                      <a:pt x="4984" y="1155"/>
                    </a:lnTo>
                    <a:lnTo>
                      <a:pt x="4680" y="1337"/>
                    </a:lnTo>
                    <a:lnTo>
                      <a:pt x="4011" y="1641"/>
                    </a:lnTo>
                    <a:lnTo>
                      <a:pt x="3403" y="1945"/>
                    </a:lnTo>
                    <a:lnTo>
                      <a:pt x="3100" y="2188"/>
                    </a:lnTo>
                    <a:lnTo>
                      <a:pt x="2917" y="2492"/>
                    </a:lnTo>
                    <a:lnTo>
                      <a:pt x="2856" y="2735"/>
                    </a:lnTo>
                    <a:lnTo>
                      <a:pt x="2917" y="2978"/>
                    </a:lnTo>
                    <a:lnTo>
                      <a:pt x="2978" y="3221"/>
                    </a:lnTo>
                    <a:lnTo>
                      <a:pt x="3160" y="3404"/>
                    </a:lnTo>
                    <a:lnTo>
                      <a:pt x="3282" y="3464"/>
                    </a:lnTo>
                    <a:lnTo>
                      <a:pt x="3343" y="3464"/>
                    </a:lnTo>
                    <a:lnTo>
                      <a:pt x="3464" y="3343"/>
                    </a:lnTo>
                    <a:lnTo>
                      <a:pt x="3464" y="3221"/>
                    </a:lnTo>
                    <a:lnTo>
                      <a:pt x="3464" y="3160"/>
                    </a:lnTo>
                    <a:lnTo>
                      <a:pt x="3403" y="3039"/>
                    </a:lnTo>
                    <a:lnTo>
                      <a:pt x="3282" y="2917"/>
                    </a:lnTo>
                    <a:lnTo>
                      <a:pt x="3282" y="2735"/>
                    </a:lnTo>
                    <a:lnTo>
                      <a:pt x="3343" y="2613"/>
                    </a:lnTo>
                    <a:lnTo>
                      <a:pt x="3403" y="2431"/>
                    </a:lnTo>
                    <a:lnTo>
                      <a:pt x="3768" y="2188"/>
                    </a:lnTo>
                    <a:lnTo>
                      <a:pt x="4072" y="2006"/>
                    </a:lnTo>
                    <a:lnTo>
                      <a:pt x="4862" y="1641"/>
                    </a:lnTo>
                    <a:lnTo>
                      <a:pt x="5287" y="1459"/>
                    </a:lnTo>
                    <a:lnTo>
                      <a:pt x="5652" y="1216"/>
                    </a:lnTo>
                    <a:lnTo>
                      <a:pt x="5834" y="1033"/>
                    </a:lnTo>
                    <a:lnTo>
                      <a:pt x="5895" y="790"/>
                    </a:lnTo>
                    <a:lnTo>
                      <a:pt x="5895" y="547"/>
                    </a:lnTo>
                    <a:lnTo>
                      <a:pt x="5774" y="304"/>
                    </a:lnTo>
                    <a:lnTo>
                      <a:pt x="5652" y="182"/>
                    </a:lnTo>
                    <a:lnTo>
                      <a:pt x="5531" y="61"/>
                    </a:lnTo>
                    <a:lnTo>
                      <a:pt x="5227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18"/>
              <p:cNvSpPr/>
              <p:nvPr/>
            </p:nvSpPr>
            <p:spPr>
              <a:xfrm>
                <a:off x="3953331" y="4059073"/>
                <a:ext cx="140598" cy="102284"/>
              </a:xfrm>
              <a:custGeom>
                <a:avLst/>
                <a:gdLst/>
                <a:ahLst/>
                <a:cxnLst/>
                <a:rect l="l" t="t" r="r" b="b"/>
                <a:pathLst>
                  <a:path w="3343" h="2432" extrusionOk="0">
                    <a:moveTo>
                      <a:pt x="2310" y="0"/>
                    </a:moveTo>
                    <a:lnTo>
                      <a:pt x="1884" y="122"/>
                    </a:lnTo>
                    <a:lnTo>
                      <a:pt x="122" y="669"/>
                    </a:lnTo>
                    <a:lnTo>
                      <a:pt x="61" y="669"/>
                    </a:lnTo>
                    <a:lnTo>
                      <a:pt x="0" y="729"/>
                    </a:lnTo>
                    <a:lnTo>
                      <a:pt x="0" y="912"/>
                    </a:lnTo>
                    <a:lnTo>
                      <a:pt x="61" y="1033"/>
                    </a:lnTo>
                    <a:lnTo>
                      <a:pt x="243" y="1033"/>
                    </a:lnTo>
                    <a:lnTo>
                      <a:pt x="1641" y="608"/>
                    </a:lnTo>
                    <a:lnTo>
                      <a:pt x="2006" y="486"/>
                    </a:lnTo>
                    <a:lnTo>
                      <a:pt x="2370" y="426"/>
                    </a:lnTo>
                    <a:lnTo>
                      <a:pt x="2614" y="426"/>
                    </a:lnTo>
                    <a:lnTo>
                      <a:pt x="2735" y="486"/>
                    </a:lnTo>
                    <a:lnTo>
                      <a:pt x="2857" y="608"/>
                    </a:lnTo>
                    <a:lnTo>
                      <a:pt x="2917" y="729"/>
                    </a:lnTo>
                    <a:lnTo>
                      <a:pt x="2917" y="851"/>
                    </a:lnTo>
                    <a:lnTo>
                      <a:pt x="2917" y="1094"/>
                    </a:lnTo>
                    <a:lnTo>
                      <a:pt x="2735" y="1337"/>
                    </a:lnTo>
                    <a:lnTo>
                      <a:pt x="2553" y="1459"/>
                    </a:lnTo>
                    <a:lnTo>
                      <a:pt x="2249" y="1641"/>
                    </a:lnTo>
                    <a:lnTo>
                      <a:pt x="1884" y="1763"/>
                    </a:lnTo>
                    <a:lnTo>
                      <a:pt x="1276" y="2006"/>
                    </a:lnTo>
                    <a:lnTo>
                      <a:pt x="1155" y="2066"/>
                    </a:lnTo>
                    <a:lnTo>
                      <a:pt x="1155" y="2127"/>
                    </a:lnTo>
                    <a:lnTo>
                      <a:pt x="1155" y="2249"/>
                    </a:lnTo>
                    <a:lnTo>
                      <a:pt x="1216" y="2370"/>
                    </a:lnTo>
                    <a:lnTo>
                      <a:pt x="1276" y="2431"/>
                    </a:lnTo>
                    <a:lnTo>
                      <a:pt x="1337" y="2431"/>
                    </a:lnTo>
                    <a:lnTo>
                      <a:pt x="2188" y="2066"/>
                    </a:lnTo>
                    <a:lnTo>
                      <a:pt x="2553" y="1945"/>
                    </a:lnTo>
                    <a:lnTo>
                      <a:pt x="2917" y="1702"/>
                    </a:lnTo>
                    <a:lnTo>
                      <a:pt x="3160" y="1459"/>
                    </a:lnTo>
                    <a:lnTo>
                      <a:pt x="3282" y="1155"/>
                    </a:lnTo>
                    <a:lnTo>
                      <a:pt x="3343" y="790"/>
                    </a:lnTo>
                    <a:lnTo>
                      <a:pt x="3343" y="608"/>
                    </a:lnTo>
                    <a:lnTo>
                      <a:pt x="3221" y="426"/>
                    </a:lnTo>
                    <a:lnTo>
                      <a:pt x="3039" y="182"/>
                    </a:lnTo>
                    <a:lnTo>
                      <a:pt x="2735" y="61"/>
                    </a:lnTo>
                    <a:lnTo>
                      <a:pt x="249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18"/>
              <p:cNvSpPr/>
              <p:nvPr/>
            </p:nvSpPr>
            <p:spPr>
              <a:xfrm>
                <a:off x="4045352" y="4005366"/>
                <a:ext cx="76713" cy="112504"/>
              </a:xfrm>
              <a:custGeom>
                <a:avLst/>
                <a:gdLst/>
                <a:ahLst/>
                <a:cxnLst/>
                <a:rect l="l" t="t" r="r" b="b"/>
                <a:pathLst>
                  <a:path w="1824" h="2675" extrusionOk="0">
                    <a:moveTo>
                      <a:pt x="608" y="1"/>
                    </a:moveTo>
                    <a:lnTo>
                      <a:pt x="304" y="62"/>
                    </a:lnTo>
                    <a:lnTo>
                      <a:pt x="182" y="183"/>
                    </a:lnTo>
                    <a:lnTo>
                      <a:pt x="122" y="305"/>
                    </a:lnTo>
                    <a:lnTo>
                      <a:pt x="61" y="426"/>
                    </a:lnTo>
                    <a:lnTo>
                      <a:pt x="0" y="548"/>
                    </a:lnTo>
                    <a:lnTo>
                      <a:pt x="61" y="852"/>
                    </a:lnTo>
                    <a:lnTo>
                      <a:pt x="182" y="1095"/>
                    </a:lnTo>
                    <a:lnTo>
                      <a:pt x="243" y="1216"/>
                    </a:lnTo>
                    <a:lnTo>
                      <a:pt x="243" y="1399"/>
                    </a:lnTo>
                    <a:lnTo>
                      <a:pt x="243" y="1520"/>
                    </a:lnTo>
                    <a:lnTo>
                      <a:pt x="365" y="1642"/>
                    </a:lnTo>
                    <a:lnTo>
                      <a:pt x="547" y="1581"/>
                    </a:lnTo>
                    <a:lnTo>
                      <a:pt x="608" y="1581"/>
                    </a:lnTo>
                    <a:lnTo>
                      <a:pt x="608" y="1459"/>
                    </a:lnTo>
                    <a:lnTo>
                      <a:pt x="608" y="1277"/>
                    </a:lnTo>
                    <a:lnTo>
                      <a:pt x="608" y="1095"/>
                    </a:lnTo>
                    <a:lnTo>
                      <a:pt x="426" y="669"/>
                    </a:lnTo>
                    <a:lnTo>
                      <a:pt x="426" y="548"/>
                    </a:lnTo>
                    <a:lnTo>
                      <a:pt x="486" y="487"/>
                    </a:lnTo>
                    <a:lnTo>
                      <a:pt x="669" y="365"/>
                    </a:lnTo>
                    <a:lnTo>
                      <a:pt x="1033" y="365"/>
                    </a:lnTo>
                    <a:lnTo>
                      <a:pt x="1216" y="426"/>
                    </a:lnTo>
                    <a:lnTo>
                      <a:pt x="1337" y="548"/>
                    </a:lnTo>
                    <a:lnTo>
                      <a:pt x="1398" y="730"/>
                    </a:lnTo>
                    <a:lnTo>
                      <a:pt x="1459" y="1216"/>
                    </a:lnTo>
                    <a:lnTo>
                      <a:pt x="1459" y="1763"/>
                    </a:lnTo>
                    <a:lnTo>
                      <a:pt x="1398" y="2006"/>
                    </a:lnTo>
                    <a:lnTo>
                      <a:pt x="1398" y="2128"/>
                    </a:lnTo>
                    <a:lnTo>
                      <a:pt x="1276" y="2189"/>
                    </a:lnTo>
                    <a:lnTo>
                      <a:pt x="1216" y="2249"/>
                    </a:lnTo>
                    <a:lnTo>
                      <a:pt x="1094" y="2249"/>
                    </a:lnTo>
                    <a:lnTo>
                      <a:pt x="1033" y="2189"/>
                    </a:lnTo>
                    <a:lnTo>
                      <a:pt x="972" y="2128"/>
                    </a:lnTo>
                    <a:lnTo>
                      <a:pt x="851" y="2189"/>
                    </a:lnTo>
                    <a:lnTo>
                      <a:pt x="729" y="2310"/>
                    </a:lnTo>
                    <a:lnTo>
                      <a:pt x="729" y="2371"/>
                    </a:lnTo>
                    <a:lnTo>
                      <a:pt x="790" y="2432"/>
                    </a:lnTo>
                    <a:lnTo>
                      <a:pt x="851" y="2553"/>
                    </a:lnTo>
                    <a:lnTo>
                      <a:pt x="972" y="2614"/>
                    </a:lnTo>
                    <a:lnTo>
                      <a:pt x="1094" y="2675"/>
                    </a:lnTo>
                    <a:lnTo>
                      <a:pt x="1276" y="2675"/>
                    </a:lnTo>
                    <a:lnTo>
                      <a:pt x="1519" y="2553"/>
                    </a:lnTo>
                    <a:lnTo>
                      <a:pt x="1702" y="2310"/>
                    </a:lnTo>
                    <a:lnTo>
                      <a:pt x="1823" y="2006"/>
                    </a:lnTo>
                    <a:lnTo>
                      <a:pt x="1823" y="1703"/>
                    </a:lnTo>
                    <a:lnTo>
                      <a:pt x="1823" y="912"/>
                    </a:lnTo>
                    <a:lnTo>
                      <a:pt x="1823" y="609"/>
                    </a:lnTo>
                    <a:lnTo>
                      <a:pt x="1702" y="305"/>
                    </a:lnTo>
                    <a:lnTo>
                      <a:pt x="1519" y="122"/>
                    </a:lnTo>
                    <a:lnTo>
                      <a:pt x="1216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18"/>
              <p:cNvSpPr/>
              <p:nvPr/>
            </p:nvSpPr>
            <p:spPr>
              <a:xfrm>
                <a:off x="4099016" y="4033502"/>
                <a:ext cx="71624" cy="97153"/>
              </a:xfrm>
              <a:custGeom>
                <a:avLst/>
                <a:gdLst/>
                <a:ahLst/>
                <a:cxnLst/>
                <a:rect l="l" t="t" r="r" b="b"/>
                <a:pathLst>
                  <a:path w="1703" h="2310" extrusionOk="0">
                    <a:moveTo>
                      <a:pt x="790" y="0"/>
                    </a:moveTo>
                    <a:lnTo>
                      <a:pt x="547" y="61"/>
                    </a:lnTo>
                    <a:lnTo>
                      <a:pt x="487" y="122"/>
                    </a:lnTo>
                    <a:lnTo>
                      <a:pt x="426" y="243"/>
                    </a:lnTo>
                    <a:lnTo>
                      <a:pt x="487" y="365"/>
                    </a:lnTo>
                    <a:lnTo>
                      <a:pt x="608" y="487"/>
                    </a:lnTo>
                    <a:lnTo>
                      <a:pt x="669" y="487"/>
                    </a:lnTo>
                    <a:lnTo>
                      <a:pt x="730" y="426"/>
                    </a:lnTo>
                    <a:lnTo>
                      <a:pt x="1034" y="426"/>
                    </a:lnTo>
                    <a:lnTo>
                      <a:pt x="1155" y="547"/>
                    </a:lnTo>
                    <a:lnTo>
                      <a:pt x="1216" y="669"/>
                    </a:lnTo>
                    <a:lnTo>
                      <a:pt x="1277" y="851"/>
                    </a:lnTo>
                    <a:lnTo>
                      <a:pt x="1277" y="1094"/>
                    </a:lnTo>
                    <a:lnTo>
                      <a:pt x="1155" y="1459"/>
                    </a:lnTo>
                    <a:lnTo>
                      <a:pt x="1034" y="1763"/>
                    </a:lnTo>
                    <a:lnTo>
                      <a:pt x="912" y="1884"/>
                    </a:lnTo>
                    <a:lnTo>
                      <a:pt x="730" y="1945"/>
                    </a:lnTo>
                    <a:lnTo>
                      <a:pt x="547" y="1945"/>
                    </a:lnTo>
                    <a:lnTo>
                      <a:pt x="547" y="1884"/>
                    </a:lnTo>
                    <a:lnTo>
                      <a:pt x="426" y="1824"/>
                    </a:lnTo>
                    <a:lnTo>
                      <a:pt x="365" y="1763"/>
                    </a:lnTo>
                    <a:lnTo>
                      <a:pt x="304" y="1641"/>
                    </a:lnTo>
                    <a:lnTo>
                      <a:pt x="243" y="1580"/>
                    </a:lnTo>
                    <a:lnTo>
                      <a:pt x="122" y="1580"/>
                    </a:lnTo>
                    <a:lnTo>
                      <a:pt x="0" y="1702"/>
                    </a:lnTo>
                    <a:lnTo>
                      <a:pt x="0" y="1763"/>
                    </a:lnTo>
                    <a:lnTo>
                      <a:pt x="0" y="1824"/>
                    </a:lnTo>
                    <a:lnTo>
                      <a:pt x="61" y="2006"/>
                    </a:lnTo>
                    <a:lnTo>
                      <a:pt x="183" y="2188"/>
                    </a:lnTo>
                    <a:lnTo>
                      <a:pt x="365" y="2249"/>
                    </a:lnTo>
                    <a:lnTo>
                      <a:pt x="547" y="2310"/>
                    </a:lnTo>
                    <a:lnTo>
                      <a:pt x="973" y="2310"/>
                    </a:lnTo>
                    <a:lnTo>
                      <a:pt x="1155" y="2188"/>
                    </a:lnTo>
                    <a:lnTo>
                      <a:pt x="1337" y="2067"/>
                    </a:lnTo>
                    <a:lnTo>
                      <a:pt x="1459" y="1884"/>
                    </a:lnTo>
                    <a:lnTo>
                      <a:pt x="1520" y="1641"/>
                    </a:lnTo>
                    <a:lnTo>
                      <a:pt x="1641" y="1216"/>
                    </a:lnTo>
                    <a:lnTo>
                      <a:pt x="1702" y="973"/>
                    </a:lnTo>
                    <a:lnTo>
                      <a:pt x="1641" y="730"/>
                    </a:lnTo>
                    <a:lnTo>
                      <a:pt x="1580" y="487"/>
                    </a:lnTo>
                    <a:lnTo>
                      <a:pt x="1459" y="304"/>
                    </a:lnTo>
                    <a:lnTo>
                      <a:pt x="1277" y="122"/>
                    </a:lnTo>
                    <a:lnTo>
                      <a:pt x="103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8" name="Google Shape;418;p18"/>
              <p:cNvSpPr/>
              <p:nvPr/>
            </p:nvSpPr>
            <p:spPr>
              <a:xfrm>
                <a:off x="3623603" y="4191973"/>
                <a:ext cx="291416" cy="577702"/>
              </a:xfrm>
              <a:custGeom>
                <a:avLst/>
                <a:gdLst/>
                <a:ahLst/>
                <a:cxnLst/>
                <a:rect l="l" t="t" r="r" b="b"/>
                <a:pathLst>
                  <a:path w="6929" h="13736" extrusionOk="0">
                    <a:moveTo>
                      <a:pt x="6625" y="0"/>
                    </a:moveTo>
                    <a:lnTo>
                      <a:pt x="6564" y="61"/>
                    </a:lnTo>
                    <a:lnTo>
                      <a:pt x="5166" y="1702"/>
                    </a:lnTo>
                    <a:lnTo>
                      <a:pt x="3829" y="3465"/>
                    </a:lnTo>
                    <a:lnTo>
                      <a:pt x="2614" y="5227"/>
                    </a:lnTo>
                    <a:lnTo>
                      <a:pt x="1459" y="7050"/>
                    </a:lnTo>
                    <a:lnTo>
                      <a:pt x="912" y="7901"/>
                    </a:lnTo>
                    <a:lnTo>
                      <a:pt x="426" y="8813"/>
                    </a:lnTo>
                    <a:lnTo>
                      <a:pt x="243" y="9299"/>
                    </a:lnTo>
                    <a:lnTo>
                      <a:pt x="61" y="9785"/>
                    </a:lnTo>
                    <a:lnTo>
                      <a:pt x="0" y="10271"/>
                    </a:lnTo>
                    <a:lnTo>
                      <a:pt x="0" y="10818"/>
                    </a:lnTo>
                    <a:lnTo>
                      <a:pt x="61" y="11244"/>
                    </a:lnTo>
                    <a:lnTo>
                      <a:pt x="183" y="11608"/>
                    </a:lnTo>
                    <a:lnTo>
                      <a:pt x="365" y="11973"/>
                    </a:lnTo>
                    <a:lnTo>
                      <a:pt x="608" y="12338"/>
                    </a:lnTo>
                    <a:lnTo>
                      <a:pt x="912" y="12702"/>
                    </a:lnTo>
                    <a:lnTo>
                      <a:pt x="1216" y="12945"/>
                    </a:lnTo>
                    <a:lnTo>
                      <a:pt x="1580" y="13188"/>
                    </a:lnTo>
                    <a:lnTo>
                      <a:pt x="1945" y="13371"/>
                    </a:lnTo>
                    <a:lnTo>
                      <a:pt x="2310" y="13553"/>
                    </a:lnTo>
                    <a:lnTo>
                      <a:pt x="2735" y="13675"/>
                    </a:lnTo>
                    <a:lnTo>
                      <a:pt x="3161" y="13735"/>
                    </a:lnTo>
                    <a:lnTo>
                      <a:pt x="4011" y="13735"/>
                    </a:lnTo>
                    <a:lnTo>
                      <a:pt x="4437" y="13675"/>
                    </a:lnTo>
                    <a:lnTo>
                      <a:pt x="4862" y="13553"/>
                    </a:lnTo>
                    <a:lnTo>
                      <a:pt x="5227" y="13310"/>
                    </a:lnTo>
                    <a:lnTo>
                      <a:pt x="5288" y="13249"/>
                    </a:lnTo>
                    <a:lnTo>
                      <a:pt x="5288" y="13188"/>
                    </a:lnTo>
                    <a:lnTo>
                      <a:pt x="5288" y="13067"/>
                    </a:lnTo>
                    <a:lnTo>
                      <a:pt x="5166" y="12945"/>
                    </a:lnTo>
                    <a:lnTo>
                      <a:pt x="5105" y="12945"/>
                    </a:lnTo>
                    <a:lnTo>
                      <a:pt x="4984" y="13006"/>
                    </a:lnTo>
                    <a:lnTo>
                      <a:pt x="4680" y="13128"/>
                    </a:lnTo>
                    <a:lnTo>
                      <a:pt x="4376" y="13249"/>
                    </a:lnTo>
                    <a:lnTo>
                      <a:pt x="4011" y="13310"/>
                    </a:lnTo>
                    <a:lnTo>
                      <a:pt x="3647" y="13371"/>
                    </a:lnTo>
                    <a:lnTo>
                      <a:pt x="2917" y="13310"/>
                    </a:lnTo>
                    <a:lnTo>
                      <a:pt x="2249" y="13067"/>
                    </a:lnTo>
                    <a:lnTo>
                      <a:pt x="1884" y="12945"/>
                    </a:lnTo>
                    <a:lnTo>
                      <a:pt x="1520" y="12702"/>
                    </a:lnTo>
                    <a:lnTo>
                      <a:pt x="1216" y="12398"/>
                    </a:lnTo>
                    <a:lnTo>
                      <a:pt x="912" y="12094"/>
                    </a:lnTo>
                    <a:lnTo>
                      <a:pt x="669" y="11730"/>
                    </a:lnTo>
                    <a:lnTo>
                      <a:pt x="547" y="11365"/>
                    </a:lnTo>
                    <a:lnTo>
                      <a:pt x="426" y="10940"/>
                    </a:lnTo>
                    <a:lnTo>
                      <a:pt x="365" y="10575"/>
                    </a:lnTo>
                    <a:lnTo>
                      <a:pt x="426" y="10089"/>
                    </a:lnTo>
                    <a:lnTo>
                      <a:pt x="547" y="9603"/>
                    </a:lnTo>
                    <a:lnTo>
                      <a:pt x="730" y="9117"/>
                    </a:lnTo>
                    <a:lnTo>
                      <a:pt x="912" y="8691"/>
                    </a:lnTo>
                    <a:lnTo>
                      <a:pt x="1398" y="7840"/>
                    </a:lnTo>
                    <a:lnTo>
                      <a:pt x="1945" y="6989"/>
                    </a:lnTo>
                    <a:lnTo>
                      <a:pt x="2978" y="5409"/>
                    </a:lnTo>
                    <a:lnTo>
                      <a:pt x="4072" y="3829"/>
                    </a:lnTo>
                    <a:lnTo>
                      <a:pt x="5409" y="2067"/>
                    </a:lnTo>
                    <a:lnTo>
                      <a:pt x="6868" y="365"/>
                    </a:lnTo>
                    <a:lnTo>
                      <a:pt x="6929" y="243"/>
                    </a:lnTo>
                    <a:lnTo>
                      <a:pt x="6929" y="183"/>
                    </a:lnTo>
                    <a:lnTo>
                      <a:pt x="6868" y="61"/>
                    </a:lnTo>
                    <a:lnTo>
                      <a:pt x="6685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9" name="Google Shape;419;p18"/>
              <p:cNvSpPr/>
              <p:nvPr/>
            </p:nvSpPr>
            <p:spPr>
              <a:xfrm>
                <a:off x="3764158" y="4498695"/>
                <a:ext cx="212222" cy="314422"/>
              </a:xfrm>
              <a:custGeom>
                <a:avLst/>
                <a:gdLst/>
                <a:ahLst/>
                <a:cxnLst/>
                <a:rect l="l" t="t" r="r" b="b"/>
                <a:pathLst>
                  <a:path w="5046" h="7476" extrusionOk="0">
                    <a:moveTo>
                      <a:pt x="305" y="0"/>
                    </a:moveTo>
                    <a:lnTo>
                      <a:pt x="183" y="61"/>
                    </a:lnTo>
                    <a:lnTo>
                      <a:pt x="122" y="61"/>
                    </a:lnTo>
                    <a:lnTo>
                      <a:pt x="122" y="183"/>
                    </a:lnTo>
                    <a:lnTo>
                      <a:pt x="1" y="790"/>
                    </a:lnTo>
                    <a:lnTo>
                      <a:pt x="1" y="1398"/>
                    </a:lnTo>
                    <a:lnTo>
                      <a:pt x="62" y="2006"/>
                    </a:lnTo>
                    <a:lnTo>
                      <a:pt x="122" y="2614"/>
                    </a:lnTo>
                    <a:lnTo>
                      <a:pt x="305" y="3221"/>
                    </a:lnTo>
                    <a:lnTo>
                      <a:pt x="487" y="3829"/>
                    </a:lnTo>
                    <a:lnTo>
                      <a:pt x="791" y="4376"/>
                    </a:lnTo>
                    <a:lnTo>
                      <a:pt x="1095" y="4923"/>
                    </a:lnTo>
                    <a:lnTo>
                      <a:pt x="1459" y="5348"/>
                    </a:lnTo>
                    <a:lnTo>
                      <a:pt x="1824" y="5774"/>
                    </a:lnTo>
                    <a:lnTo>
                      <a:pt x="2250" y="6199"/>
                    </a:lnTo>
                    <a:lnTo>
                      <a:pt x="2736" y="6503"/>
                    </a:lnTo>
                    <a:lnTo>
                      <a:pt x="3222" y="6807"/>
                    </a:lnTo>
                    <a:lnTo>
                      <a:pt x="3708" y="7111"/>
                    </a:lnTo>
                    <a:lnTo>
                      <a:pt x="4255" y="7293"/>
                    </a:lnTo>
                    <a:lnTo>
                      <a:pt x="4802" y="7476"/>
                    </a:lnTo>
                    <a:lnTo>
                      <a:pt x="4924" y="7476"/>
                    </a:lnTo>
                    <a:lnTo>
                      <a:pt x="5045" y="7354"/>
                    </a:lnTo>
                    <a:lnTo>
                      <a:pt x="4984" y="7172"/>
                    </a:lnTo>
                    <a:lnTo>
                      <a:pt x="4984" y="7111"/>
                    </a:lnTo>
                    <a:lnTo>
                      <a:pt x="4863" y="7111"/>
                    </a:lnTo>
                    <a:lnTo>
                      <a:pt x="4316" y="6929"/>
                    </a:lnTo>
                    <a:lnTo>
                      <a:pt x="3830" y="6685"/>
                    </a:lnTo>
                    <a:lnTo>
                      <a:pt x="3343" y="6442"/>
                    </a:lnTo>
                    <a:lnTo>
                      <a:pt x="2857" y="6138"/>
                    </a:lnTo>
                    <a:lnTo>
                      <a:pt x="2432" y="5774"/>
                    </a:lnTo>
                    <a:lnTo>
                      <a:pt x="2067" y="5409"/>
                    </a:lnTo>
                    <a:lnTo>
                      <a:pt x="1703" y="4984"/>
                    </a:lnTo>
                    <a:lnTo>
                      <a:pt x="1399" y="4558"/>
                    </a:lnTo>
                    <a:lnTo>
                      <a:pt x="1095" y="4072"/>
                    </a:lnTo>
                    <a:lnTo>
                      <a:pt x="852" y="3586"/>
                    </a:lnTo>
                    <a:lnTo>
                      <a:pt x="669" y="3039"/>
                    </a:lnTo>
                    <a:lnTo>
                      <a:pt x="548" y="2492"/>
                    </a:lnTo>
                    <a:lnTo>
                      <a:pt x="426" y="1945"/>
                    </a:lnTo>
                    <a:lnTo>
                      <a:pt x="426" y="1398"/>
                    </a:lnTo>
                    <a:lnTo>
                      <a:pt x="426" y="851"/>
                    </a:lnTo>
                    <a:lnTo>
                      <a:pt x="487" y="304"/>
                    </a:lnTo>
                    <a:lnTo>
                      <a:pt x="487" y="183"/>
                    </a:lnTo>
                    <a:lnTo>
                      <a:pt x="426" y="122"/>
                    </a:lnTo>
                    <a:lnTo>
                      <a:pt x="305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18"/>
              <p:cNvSpPr/>
              <p:nvPr/>
            </p:nvSpPr>
            <p:spPr>
              <a:xfrm>
                <a:off x="3769289" y="4076947"/>
                <a:ext cx="644153" cy="432015"/>
              </a:xfrm>
              <a:custGeom>
                <a:avLst/>
                <a:gdLst/>
                <a:ahLst/>
                <a:cxnLst/>
                <a:rect l="l" t="t" r="r" b="b"/>
                <a:pathLst>
                  <a:path w="15316" h="10272" extrusionOk="0">
                    <a:moveTo>
                      <a:pt x="15133" y="1"/>
                    </a:moveTo>
                    <a:lnTo>
                      <a:pt x="13432" y="183"/>
                    </a:lnTo>
                    <a:lnTo>
                      <a:pt x="12520" y="244"/>
                    </a:lnTo>
                    <a:lnTo>
                      <a:pt x="11669" y="426"/>
                    </a:lnTo>
                    <a:lnTo>
                      <a:pt x="10818" y="608"/>
                    </a:lnTo>
                    <a:lnTo>
                      <a:pt x="10028" y="791"/>
                    </a:lnTo>
                    <a:lnTo>
                      <a:pt x="9177" y="1094"/>
                    </a:lnTo>
                    <a:lnTo>
                      <a:pt x="8387" y="1459"/>
                    </a:lnTo>
                    <a:lnTo>
                      <a:pt x="7597" y="1945"/>
                    </a:lnTo>
                    <a:lnTo>
                      <a:pt x="6868" y="2553"/>
                    </a:lnTo>
                    <a:lnTo>
                      <a:pt x="6199" y="3161"/>
                    </a:lnTo>
                    <a:lnTo>
                      <a:pt x="5531" y="3829"/>
                    </a:lnTo>
                    <a:lnTo>
                      <a:pt x="4376" y="5227"/>
                    </a:lnTo>
                    <a:lnTo>
                      <a:pt x="3221" y="6686"/>
                    </a:lnTo>
                    <a:lnTo>
                      <a:pt x="2431" y="7537"/>
                    </a:lnTo>
                    <a:lnTo>
                      <a:pt x="1702" y="8327"/>
                    </a:lnTo>
                    <a:lnTo>
                      <a:pt x="851" y="9117"/>
                    </a:lnTo>
                    <a:lnTo>
                      <a:pt x="61" y="9907"/>
                    </a:lnTo>
                    <a:lnTo>
                      <a:pt x="0" y="9968"/>
                    </a:lnTo>
                    <a:lnTo>
                      <a:pt x="0" y="10028"/>
                    </a:lnTo>
                    <a:lnTo>
                      <a:pt x="61" y="10211"/>
                    </a:lnTo>
                    <a:lnTo>
                      <a:pt x="183" y="10271"/>
                    </a:lnTo>
                    <a:lnTo>
                      <a:pt x="244" y="10271"/>
                    </a:lnTo>
                    <a:lnTo>
                      <a:pt x="304" y="10211"/>
                    </a:lnTo>
                    <a:lnTo>
                      <a:pt x="1763" y="8874"/>
                    </a:lnTo>
                    <a:lnTo>
                      <a:pt x="3100" y="7415"/>
                    </a:lnTo>
                    <a:lnTo>
                      <a:pt x="4255" y="6017"/>
                    </a:lnTo>
                    <a:lnTo>
                      <a:pt x="5409" y="4559"/>
                    </a:lnTo>
                    <a:lnTo>
                      <a:pt x="6017" y="3890"/>
                    </a:lnTo>
                    <a:lnTo>
                      <a:pt x="6686" y="3222"/>
                    </a:lnTo>
                    <a:lnTo>
                      <a:pt x="7354" y="2675"/>
                    </a:lnTo>
                    <a:lnTo>
                      <a:pt x="8083" y="2128"/>
                    </a:lnTo>
                    <a:lnTo>
                      <a:pt x="8813" y="1702"/>
                    </a:lnTo>
                    <a:lnTo>
                      <a:pt x="9603" y="1398"/>
                    </a:lnTo>
                    <a:lnTo>
                      <a:pt x="10393" y="1094"/>
                    </a:lnTo>
                    <a:lnTo>
                      <a:pt x="11244" y="912"/>
                    </a:lnTo>
                    <a:lnTo>
                      <a:pt x="12216" y="730"/>
                    </a:lnTo>
                    <a:lnTo>
                      <a:pt x="13188" y="608"/>
                    </a:lnTo>
                    <a:lnTo>
                      <a:pt x="15133" y="426"/>
                    </a:lnTo>
                    <a:lnTo>
                      <a:pt x="15255" y="365"/>
                    </a:lnTo>
                    <a:lnTo>
                      <a:pt x="15316" y="365"/>
                    </a:lnTo>
                    <a:lnTo>
                      <a:pt x="15316" y="183"/>
                    </a:lnTo>
                    <a:lnTo>
                      <a:pt x="15316" y="61"/>
                    </a:lnTo>
                    <a:lnTo>
                      <a:pt x="1525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18"/>
              <p:cNvSpPr/>
              <p:nvPr/>
            </p:nvSpPr>
            <p:spPr>
              <a:xfrm>
                <a:off x="3963551" y="4595805"/>
                <a:ext cx="286327" cy="227531"/>
              </a:xfrm>
              <a:custGeom>
                <a:avLst/>
                <a:gdLst/>
                <a:ahLst/>
                <a:cxnLst/>
                <a:rect l="l" t="t" r="r" b="b"/>
                <a:pathLst>
                  <a:path w="6808" h="5410" extrusionOk="0">
                    <a:moveTo>
                      <a:pt x="6503" y="1"/>
                    </a:moveTo>
                    <a:lnTo>
                      <a:pt x="6442" y="61"/>
                    </a:lnTo>
                    <a:lnTo>
                      <a:pt x="3282" y="2553"/>
                    </a:lnTo>
                    <a:lnTo>
                      <a:pt x="122" y="4984"/>
                    </a:lnTo>
                    <a:lnTo>
                      <a:pt x="61" y="5045"/>
                    </a:lnTo>
                    <a:lnTo>
                      <a:pt x="0" y="5167"/>
                    </a:lnTo>
                    <a:lnTo>
                      <a:pt x="61" y="5288"/>
                    </a:lnTo>
                    <a:lnTo>
                      <a:pt x="122" y="5410"/>
                    </a:lnTo>
                    <a:lnTo>
                      <a:pt x="243" y="5410"/>
                    </a:lnTo>
                    <a:lnTo>
                      <a:pt x="304" y="5349"/>
                    </a:lnTo>
                    <a:lnTo>
                      <a:pt x="3525" y="2918"/>
                    </a:lnTo>
                    <a:lnTo>
                      <a:pt x="6746" y="365"/>
                    </a:lnTo>
                    <a:lnTo>
                      <a:pt x="6746" y="305"/>
                    </a:lnTo>
                    <a:lnTo>
                      <a:pt x="6807" y="244"/>
                    </a:lnTo>
                    <a:lnTo>
                      <a:pt x="6746" y="122"/>
                    </a:lnTo>
                    <a:lnTo>
                      <a:pt x="656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18"/>
              <p:cNvSpPr/>
              <p:nvPr/>
            </p:nvSpPr>
            <p:spPr>
              <a:xfrm>
                <a:off x="3989121" y="4767061"/>
                <a:ext cx="46011" cy="324642"/>
              </a:xfrm>
              <a:custGeom>
                <a:avLst/>
                <a:gdLst/>
                <a:ahLst/>
                <a:cxnLst/>
                <a:rect l="l" t="t" r="r" b="b"/>
                <a:pathLst>
                  <a:path w="1094" h="7719" extrusionOk="0">
                    <a:moveTo>
                      <a:pt x="912" y="1"/>
                    </a:moveTo>
                    <a:lnTo>
                      <a:pt x="790" y="61"/>
                    </a:lnTo>
                    <a:lnTo>
                      <a:pt x="729" y="61"/>
                    </a:lnTo>
                    <a:lnTo>
                      <a:pt x="669" y="183"/>
                    </a:lnTo>
                    <a:lnTo>
                      <a:pt x="425" y="2006"/>
                    </a:lnTo>
                    <a:lnTo>
                      <a:pt x="243" y="3829"/>
                    </a:lnTo>
                    <a:lnTo>
                      <a:pt x="61" y="5653"/>
                    </a:lnTo>
                    <a:lnTo>
                      <a:pt x="0" y="7537"/>
                    </a:lnTo>
                    <a:lnTo>
                      <a:pt x="0" y="7597"/>
                    </a:lnTo>
                    <a:lnTo>
                      <a:pt x="61" y="7658"/>
                    </a:lnTo>
                    <a:lnTo>
                      <a:pt x="182" y="7719"/>
                    </a:lnTo>
                    <a:lnTo>
                      <a:pt x="304" y="7658"/>
                    </a:lnTo>
                    <a:lnTo>
                      <a:pt x="365" y="7597"/>
                    </a:lnTo>
                    <a:lnTo>
                      <a:pt x="425" y="7537"/>
                    </a:lnTo>
                    <a:lnTo>
                      <a:pt x="486" y="5713"/>
                    </a:lnTo>
                    <a:lnTo>
                      <a:pt x="669" y="3890"/>
                    </a:lnTo>
                    <a:lnTo>
                      <a:pt x="851" y="2067"/>
                    </a:lnTo>
                    <a:lnTo>
                      <a:pt x="1094" y="304"/>
                    </a:lnTo>
                    <a:lnTo>
                      <a:pt x="1094" y="183"/>
                    </a:lnTo>
                    <a:lnTo>
                      <a:pt x="1033" y="122"/>
                    </a:lnTo>
                    <a:lnTo>
                      <a:pt x="91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18"/>
              <p:cNvSpPr/>
              <p:nvPr/>
            </p:nvSpPr>
            <p:spPr>
              <a:xfrm>
                <a:off x="4403173" y="4076947"/>
                <a:ext cx="649284" cy="754049"/>
              </a:xfrm>
              <a:custGeom>
                <a:avLst/>
                <a:gdLst/>
                <a:ahLst/>
                <a:cxnLst/>
                <a:rect l="l" t="t" r="r" b="b"/>
                <a:pathLst>
                  <a:path w="15438" h="17929" extrusionOk="0">
                    <a:moveTo>
                      <a:pt x="122" y="1"/>
                    </a:moveTo>
                    <a:lnTo>
                      <a:pt x="61" y="61"/>
                    </a:lnTo>
                    <a:lnTo>
                      <a:pt x="0" y="183"/>
                    </a:lnTo>
                    <a:lnTo>
                      <a:pt x="61" y="365"/>
                    </a:lnTo>
                    <a:lnTo>
                      <a:pt x="122" y="426"/>
                    </a:lnTo>
                    <a:lnTo>
                      <a:pt x="1641" y="426"/>
                    </a:lnTo>
                    <a:lnTo>
                      <a:pt x="3100" y="487"/>
                    </a:lnTo>
                    <a:lnTo>
                      <a:pt x="4498" y="608"/>
                    </a:lnTo>
                    <a:lnTo>
                      <a:pt x="5896" y="730"/>
                    </a:lnTo>
                    <a:lnTo>
                      <a:pt x="7293" y="973"/>
                    </a:lnTo>
                    <a:lnTo>
                      <a:pt x="7901" y="1094"/>
                    </a:lnTo>
                    <a:lnTo>
                      <a:pt x="8570" y="1338"/>
                    </a:lnTo>
                    <a:lnTo>
                      <a:pt x="9177" y="1581"/>
                    </a:lnTo>
                    <a:lnTo>
                      <a:pt x="9724" y="1945"/>
                    </a:lnTo>
                    <a:lnTo>
                      <a:pt x="10271" y="2371"/>
                    </a:lnTo>
                    <a:lnTo>
                      <a:pt x="10758" y="2857"/>
                    </a:lnTo>
                    <a:lnTo>
                      <a:pt x="11122" y="3404"/>
                    </a:lnTo>
                    <a:lnTo>
                      <a:pt x="11426" y="4012"/>
                    </a:lnTo>
                    <a:lnTo>
                      <a:pt x="11669" y="4619"/>
                    </a:lnTo>
                    <a:lnTo>
                      <a:pt x="11912" y="5227"/>
                    </a:lnTo>
                    <a:lnTo>
                      <a:pt x="12277" y="6564"/>
                    </a:lnTo>
                    <a:lnTo>
                      <a:pt x="12642" y="7840"/>
                    </a:lnTo>
                    <a:lnTo>
                      <a:pt x="14343" y="13918"/>
                    </a:lnTo>
                    <a:lnTo>
                      <a:pt x="14829" y="15620"/>
                    </a:lnTo>
                    <a:lnTo>
                      <a:pt x="14951" y="15984"/>
                    </a:lnTo>
                    <a:lnTo>
                      <a:pt x="15012" y="16349"/>
                    </a:lnTo>
                    <a:lnTo>
                      <a:pt x="15012" y="16531"/>
                    </a:lnTo>
                    <a:lnTo>
                      <a:pt x="14890" y="16653"/>
                    </a:lnTo>
                    <a:lnTo>
                      <a:pt x="14708" y="16774"/>
                    </a:lnTo>
                    <a:lnTo>
                      <a:pt x="14465" y="16774"/>
                    </a:lnTo>
                    <a:lnTo>
                      <a:pt x="11001" y="17504"/>
                    </a:lnTo>
                    <a:lnTo>
                      <a:pt x="10879" y="17564"/>
                    </a:lnTo>
                    <a:lnTo>
                      <a:pt x="10879" y="17625"/>
                    </a:lnTo>
                    <a:lnTo>
                      <a:pt x="10879" y="17747"/>
                    </a:lnTo>
                    <a:lnTo>
                      <a:pt x="10940" y="17868"/>
                    </a:lnTo>
                    <a:lnTo>
                      <a:pt x="11001" y="17929"/>
                    </a:lnTo>
                    <a:lnTo>
                      <a:pt x="11122" y="17868"/>
                    </a:lnTo>
                    <a:lnTo>
                      <a:pt x="14404" y="17200"/>
                    </a:lnTo>
                    <a:lnTo>
                      <a:pt x="14708" y="17139"/>
                    </a:lnTo>
                    <a:lnTo>
                      <a:pt x="15012" y="17078"/>
                    </a:lnTo>
                    <a:lnTo>
                      <a:pt x="15255" y="16957"/>
                    </a:lnTo>
                    <a:lnTo>
                      <a:pt x="15316" y="16835"/>
                    </a:lnTo>
                    <a:lnTo>
                      <a:pt x="15376" y="16713"/>
                    </a:lnTo>
                    <a:lnTo>
                      <a:pt x="15437" y="16410"/>
                    </a:lnTo>
                    <a:lnTo>
                      <a:pt x="15376" y="16045"/>
                    </a:lnTo>
                    <a:lnTo>
                      <a:pt x="15194" y="15437"/>
                    </a:lnTo>
                    <a:lnTo>
                      <a:pt x="13371" y="8874"/>
                    </a:lnTo>
                    <a:lnTo>
                      <a:pt x="12459" y="5713"/>
                    </a:lnTo>
                    <a:lnTo>
                      <a:pt x="12034" y="4437"/>
                    </a:lnTo>
                    <a:lnTo>
                      <a:pt x="11791" y="3829"/>
                    </a:lnTo>
                    <a:lnTo>
                      <a:pt x="11487" y="3282"/>
                    </a:lnTo>
                    <a:lnTo>
                      <a:pt x="11122" y="2735"/>
                    </a:lnTo>
                    <a:lnTo>
                      <a:pt x="10697" y="2188"/>
                    </a:lnTo>
                    <a:lnTo>
                      <a:pt x="10211" y="1763"/>
                    </a:lnTo>
                    <a:lnTo>
                      <a:pt x="9664" y="1398"/>
                    </a:lnTo>
                    <a:lnTo>
                      <a:pt x="9056" y="1034"/>
                    </a:lnTo>
                    <a:lnTo>
                      <a:pt x="8387" y="791"/>
                    </a:lnTo>
                    <a:lnTo>
                      <a:pt x="7719" y="608"/>
                    </a:lnTo>
                    <a:lnTo>
                      <a:pt x="7050" y="487"/>
                    </a:lnTo>
                    <a:lnTo>
                      <a:pt x="5349" y="244"/>
                    </a:lnTo>
                    <a:lnTo>
                      <a:pt x="3647" y="122"/>
                    </a:lnTo>
                    <a:lnTo>
                      <a:pt x="194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18"/>
              <p:cNvSpPr/>
              <p:nvPr/>
            </p:nvSpPr>
            <p:spPr>
              <a:xfrm>
                <a:off x="4835141" y="4503784"/>
                <a:ext cx="35833" cy="605838"/>
              </a:xfrm>
              <a:custGeom>
                <a:avLst/>
                <a:gdLst/>
                <a:ahLst/>
                <a:cxnLst/>
                <a:rect l="l" t="t" r="r" b="b"/>
                <a:pathLst>
                  <a:path w="852" h="14405" extrusionOk="0">
                    <a:moveTo>
                      <a:pt x="608" y="1"/>
                    </a:moveTo>
                    <a:lnTo>
                      <a:pt x="487" y="62"/>
                    </a:lnTo>
                    <a:lnTo>
                      <a:pt x="426" y="122"/>
                    </a:lnTo>
                    <a:lnTo>
                      <a:pt x="426" y="183"/>
                    </a:lnTo>
                    <a:lnTo>
                      <a:pt x="487" y="3708"/>
                    </a:lnTo>
                    <a:lnTo>
                      <a:pt x="426" y="7233"/>
                    </a:lnTo>
                    <a:lnTo>
                      <a:pt x="243" y="10697"/>
                    </a:lnTo>
                    <a:lnTo>
                      <a:pt x="23" y="13896"/>
                    </a:lnTo>
                    <a:lnTo>
                      <a:pt x="0" y="13918"/>
                    </a:lnTo>
                    <a:lnTo>
                      <a:pt x="0" y="14222"/>
                    </a:lnTo>
                    <a:lnTo>
                      <a:pt x="0" y="14283"/>
                    </a:lnTo>
                    <a:lnTo>
                      <a:pt x="61" y="14344"/>
                    </a:lnTo>
                    <a:lnTo>
                      <a:pt x="183" y="14404"/>
                    </a:lnTo>
                    <a:lnTo>
                      <a:pt x="365" y="14344"/>
                    </a:lnTo>
                    <a:lnTo>
                      <a:pt x="426" y="14222"/>
                    </a:lnTo>
                    <a:lnTo>
                      <a:pt x="669" y="10697"/>
                    </a:lnTo>
                    <a:lnTo>
                      <a:pt x="851" y="7233"/>
                    </a:lnTo>
                    <a:lnTo>
                      <a:pt x="851" y="3708"/>
                    </a:lnTo>
                    <a:lnTo>
                      <a:pt x="790" y="183"/>
                    </a:lnTo>
                    <a:lnTo>
                      <a:pt x="790" y="122"/>
                    </a:lnTo>
                    <a:lnTo>
                      <a:pt x="730" y="62"/>
                    </a:lnTo>
                    <a:lnTo>
                      <a:pt x="608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18"/>
              <p:cNvSpPr/>
              <p:nvPr/>
            </p:nvSpPr>
            <p:spPr>
              <a:xfrm>
                <a:off x="5001267" y="4784978"/>
                <a:ext cx="38398" cy="319511"/>
              </a:xfrm>
              <a:custGeom>
                <a:avLst/>
                <a:gdLst/>
                <a:ahLst/>
                <a:cxnLst/>
                <a:rect l="l" t="t" r="r" b="b"/>
                <a:pathLst>
                  <a:path w="913" h="7597" extrusionOk="0">
                    <a:moveTo>
                      <a:pt x="183" y="0"/>
                    </a:moveTo>
                    <a:lnTo>
                      <a:pt x="61" y="61"/>
                    </a:lnTo>
                    <a:lnTo>
                      <a:pt x="1" y="122"/>
                    </a:lnTo>
                    <a:lnTo>
                      <a:pt x="1" y="182"/>
                    </a:lnTo>
                    <a:lnTo>
                      <a:pt x="183" y="3768"/>
                    </a:lnTo>
                    <a:lnTo>
                      <a:pt x="487" y="7354"/>
                    </a:lnTo>
                    <a:lnTo>
                      <a:pt x="548" y="7536"/>
                    </a:lnTo>
                    <a:lnTo>
                      <a:pt x="730" y="7597"/>
                    </a:lnTo>
                    <a:lnTo>
                      <a:pt x="852" y="7536"/>
                    </a:lnTo>
                    <a:lnTo>
                      <a:pt x="852" y="7475"/>
                    </a:lnTo>
                    <a:lnTo>
                      <a:pt x="912" y="7354"/>
                    </a:lnTo>
                    <a:lnTo>
                      <a:pt x="912" y="7171"/>
                    </a:lnTo>
                    <a:lnTo>
                      <a:pt x="894" y="7134"/>
                    </a:lnTo>
                    <a:lnTo>
                      <a:pt x="608" y="3768"/>
                    </a:lnTo>
                    <a:lnTo>
                      <a:pt x="365" y="182"/>
                    </a:lnTo>
                    <a:lnTo>
                      <a:pt x="365" y="122"/>
                    </a:lnTo>
                    <a:lnTo>
                      <a:pt x="305" y="6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18"/>
              <p:cNvSpPr/>
              <p:nvPr/>
            </p:nvSpPr>
            <p:spPr>
              <a:xfrm>
                <a:off x="4587215" y="3984926"/>
                <a:ext cx="25571" cy="104849"/>
              </a:xfrm>
              <a:custGeom>
                <a:avLst/>
                <a:gdLst/>
                <a:ahLst/>
                <a:cxnLst/>
                <a:rect l="l" t="t" r="r" b="b"/>
                <a:pathLst>
                  <a:path w="608" h="2493" extrusionOk="0">
                    <a:moveTo>
                      <a:pt x="183" y="1"/>
                    </a:moveTo>
                    <a:lnTo>
                      <a:pt x="61" y="61"/>
                    </a:lnTo>
                    <a:lnTo>
                      <a:pt x="0" y="122"/>
                    </a:lnTo>
                    <a:lnTo>
                      <a:pt x="0" y="183"/>
                    </a:lnTo>
                    <a:lnTo>
                      <a:pt x="61" y="1277"/>
                    </a:lnTo>
                    <a:lnTo>
                      <a:pt x="183" y="2310"/>
                    </a:lnTo>
                    <a:lnTo>
                      <a:pt x="243" y="2371"/>
                    </a:lnTo>
                    <a:lnTo>
                      <a:pt x="304" y="2432"/>
                    </a:lnTo>
                    <a:lnTo>
                      <a:pt x="486" y="2492"/>
                    </a:lnTo>
                    <a:lnTo>
                      <a:pt x="608" y="2371"/>
                    </a:lnTo>
                    <a:lnTo>
                      <a:pt x="608" y="2189"/>
                    </a:lnTo>
                    <a:lnTo>
                      <a:pt x="486" y="1216"/>
                    </a:lnTo>
                    <a:lnTo>
                      <a:pt x="426" y="183"/>
                    </a:lnTo>
                    <a:lnTo>
                      <a:pt x="365" y="122"/>
                    </a:lnTo>
                    <a:lnTo>
                      <a:pt x="304" y="61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18"/>
              <p:cNvSpPr/>
              <p:nvPr/>
            </p:nvSpPr>
            <p:spPr>
              <a:xfrm>
                <a:off x="4415958" y="3772790"/>
                <a:ext cx="181520" cy="230097"/>
              </a:xfrm>
              <a:custGeom>
                <a:avLst/>
                <a:gdLst/>
                <a:ahLst/>
                <a:cxnLst/>
                <a:rect l="l" t="t" r="r" b="b"/>
                <a:pathLst>
                  <a:path w="4316" h="5471" extrusionOk="0">
                    <a:moveTo>
                      <a:pt x="243" y="0"/>
                    </a:moveTo>
                    <a:lnTo>
                      <a:pt x="122" y="61"/>
                    </a:lnTo>
                    <a:lnTo>
                      <a:pt x="61" y="122"/>
                    </a:lnTo>
                    <a:lnTo>
                      <a:pt x="0" y="183"/>
                    </a:lnTo>
                    <a:lnTo>
                      <a:pt x="0" y="669"/>
                    </a:lnTo>
                    <a:lnTo>
                      <a:pt x="0" y="1155"/>
                    </a:lnTo>
                    <a:lnTo>
                      <a:pt x="61" y="1581"/>
                    </a:lnTo>
                    <a:lnTo>
                      <a:pt x="183" y="2067"/>
                    </a:lnTo>
                    <a:lnTo>
                      <a:pt x="304" y="2492"/>
                    </a:lnTo>
                    <a:lnTo>
                      <a:pt x="487" y="2918"/>
                    </a:lnTo>
                    <a:lnTo>
                      <a:pt x="730" y="3282"/>
                    </a:lnTo>
                    <a:lnTo>
                      <a:pt x="973" y="3647"/>
                    </a:lnTo>
                    <a:lnTo>
                      <a:pt x="1277" y="4011"/>
                    </a:lnTo>
                    <a:lnTo>
                      <a:pt x="1580" y="4315"/>
                    </a:lnTo>
                    <a:lnTo>
                      <a:pt x="1945" y="4619"/>
                    </a:lnTo>
                    <a:lnTo>
                      <a:pt x="2310" y="4862"/>
                    </a:lnTo>
                    <a:lnTo>
                      <a:pt x="2735" y="5105"/>
                    </a:lnTo>
                    <a:lnTo>
                      <a:pt x="3161" y="5288"/>
                    </a:lnTo>
                    <a:lnTo>
                      <a:pt x="3586" y="5409"/>
                    </a:lnTo>
                    <a:lnTo>
                      <a:pt x="4072" y="5470"/>
                    </a:lnTo>
                    <a:lnTo>
                      <a:pt x="4255" y="5470"/>
                    </a:lnTo>
                    <a:lnTo>
                      <a:pt x="4315" y="5349"/>
                    </a:lnTo>
                    <a:lnTo>
                      <a:pt x="4315" y="5166"/>
                    </a:lnTo>
                    <a:lnTo>
                      <a:pt x="4255" y="5105"/>
                    </a:lnTo>
                    <a:lnTo>
                      <a:pt x="4194" y="5105"/>
                    </a:lnTo>
                    <a:lnTo>
                      <a:pt x="3768" y="5045"/>
                    </a:lnTo>
                    <a:lnTo>
                      <a:pt x="3343" y="4923"/>
                    </a:lnTo>
                    <a:lnTo>
                      <a:pt x="2978" y="4741"/>
                    </a:lnTo>
                    <a:lnTo>
                      <a:pt x="2614" y="4558"/>
                    </a:lnTo>
                    <a:lnTo>
                      <a:pt x="2249" y="4376"/>
                    </a:lnTo>
                    <a:lnTo>
                      <a:pt x="1945" y="4072"/>
                    </a:lnTo>
                    <a:lnTo>
                      <a:pt x="1641" y="3829"/>
                    </a:lnTo>
                    <a:lnTo>
                      <a:pt x="1337" y="3525"/>
                    </a:lnTo>
                    <a:lnTo>
                      <a:pt x="1094" y="3161"/>
                    </a:lnTo>
                    <a:lnTo>
                      <a:pt x="851" y="2735"/>
                    </a:lnTo>
                    <a:lnTo>
                      <a:pt x="669" y="2371"/>
                    </a:lnTo>
                    <a:lnTo>
                      <a:pt x="547" y="1945"/>
                    </a:lnTo>
                    <a:lnTo>
                      <a:pt x="487" y="1520"/>
                    </a:lnTo>
                    <a:lnTo>
                      <a:pt x="426" y="1094"/>
                    </a:lnTo>
                    <a:lnTo>
                      <a:pt x="426" y="669"/>
                    </a:lnTo>
                    <a:lnTo>
                      <a:pt x="426" y="183"/>
                    </a:lnTo>
                    <a:lnTo>
                      <a:pt x="426" y="122"/>
                    </a:lnTo>
                    <a:lnTo>
                      <a:pt x="365" y="61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8" name="Google Shape;428;p18"/>
            <p:cNvGrpSpPr/>
            <p:nvPr/>
          </p:nvGrpSpPr>
          <p:grpSpPr>
            <a:xfrm flipH="1">
              <a:off x="6384257" y="2759910"/>
              <a:ext cx="1611084" cy="2609567"/>
              <a:chOff x="771125" y="2791305"/>
              <a:chExt cx="1398146" cy="2264659"/>
            </a:xfrm>
          </p:grpSpPr>
          <p:sp>
            <p:nvSpPr>
              <p:cNvPr id="429" name="Google Shape;429;p18"/>
              <p:cNvSpPr/>
              <p:nvPr/>
            </p:nvSpPr>
            <p:spPr>
              <a:xfrm>
                <a:off x="771125" y="3854591"/>
                <a:ext cx="1206461" cy="1201372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565" extrusionOk="0">
                    <a:moveTo>
                      <a:pt x="23034" y="0"/>
                    </a:moveTo>
                    <a:lnTo>
                      <a:pt x="22365" y="669"/>
                    </a:lnTo>
                    <a:lnTo>
                      <a:pt x="20967" y="2249"/>
                    </a:lnTo>
                    <a:lnTo>
                      <a:pt x="18962" y="4558"/>
                    </a:lnTo>
                    <a:lnTo>
                      <a:pt x="15315" y="4680"/>
                    </a:lnTo>
                    <a:lnTo>
                      <a:pt x="7415" y="6564"/>
                    </a:lnTo>
                    <a:lnTo>
                      <a:pt x="6625" y="7415"/>
                    </a:lnTo>
                    <a:lnTo>
                      <a:pt x="5895" y="8448"/>
                    </a:lnTo>
                    <a:lnTo>
                      <a:pt x="5166" y="9542"/>
                    </a:lnTo>
                    <a:lnTo>
                      <a:pt x="4497" y="10757"/>
                    </a:lnTo>
                    <a:lnTo>
                      <a:pt x="3890" y="12033"/>
                    </a:lnTo>
                    <a:lnTo>
                      <a:pt x="3221" y="13310"/>
                    </a:lnTo>
                    <a:lnTo>
                      <a:pt x="2127" y="15923"/>
                    </a:lnTo>
                    <a:lnTo>
                      <a:pt x="1276" y="18354"/>
                    </a:lnTo>
                    <a:lnTo>
                      <a:pt x="547" y="20360"/>
                    </a:lnTo>
                    <a:lnTo>
                      <a:pt x="0" y="22244"/>
                    </a:lnTo>
                    <a:lnTo>
                      <a:pt x="4497" y="22608"/>
                    </a:lnTo>
                    <a:lnTo>
                      <a:pt x="4741" y="25465"/>
                    </a:lnTo>
                    <a:lnTo>
                      <a:pt x="4862" y="27409"/>
                    </a:lnTo>
                    <a:lnTo>
                      <a:pt x="4923" y="28382"/>
                    </a:lnTo>
                    <a:lnTo>
                      <a:pt x="5774" y="28443"/>
                    </a:lnTo>
                    <a:lnTo>
                      <a:pt x="8144" y="28443"/>
                    </a:lnTo>
                    <a:lnTo>
                      <a:pt x="15254" y="28503"/>
                    </a:lnTo>
                    <a:lnTo>
                      <a:pt x="25586" y="28564"/>
                    </a:lnTo>
                    <a:lnTo>
                      <a:pt x="23034" y="14464"/>
                    </a:lnTo>
                    <a:lnTo>
                      <a:pt x="28503" y="7415"/>
                    </a:lnTo>
                    <a:lnTo>
                      <a:pt x="28686" y="6746"/>
                    </a:lnTo>
                    <a:lnTo>
                      <a:pt x="27956" y="5591"/>
                    </a:lnTo>
                    <a:lnTo>
                      <a:pt x="27045" y="4376"/>
                    </a:lnTo>
                    <a:lnTo>
                      <a:pt x="26133" y="3282"/>
                    </a:lnTo>
                    <a:lnTo>
                      <a:pt x="25221" y="2249"/>
                    </a:lnTo>
                    <a:lnTo>
                      <a:pt x="23641" y="669"/>
                    </a:lnTo>
                    <a:lnTo>
                      <a:pt x="23034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18"/>
              <p:cNvSpPr/>
              <p:nvPr/>
            </p:nvSpPr>
            <p:spPr>
              <a:xfrm>
                <a:off x="1796056" y="2990655"/>
                <a:ext cx="143164" cy="237751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5653" extrusionOk="0">
                    <a:moveTo>
                      <a:pt x="365" y="0"/>
                    </a:moveTo>
                    <a:lnTo>
                      <a:pt x="183" y="61"/>
                    </a:lnTo>
                    <a:lnTo>
                      <a:pt x="61" y="183"/>
                    </a:lnTo>
                    <a:lnTo>
                      <a:pt x="1" y="304"/>
                    </a:lnTo>
                    <a:lnTo>
                      <a:pt x="1" y="426"/>
                    </a:lnTo>
                    <a:lnTo>
                      <a:pt x="61" y="608"/>
                    </a:lnTo>
                    <a:lnTo>
                      <a:pt x="730" y="1824"/>
                    </a:lnTo>
                    <a:lnTo>
                      <a:pt x="1398" y="2978"/>
                    </a:lnTo>
                    <a:lnTo>
                      <a:pt x="2189" y="4315"/>
                    </a:lnTo>
                    <a:lnTo>
                      <a:pt x="3039" y="5592"/>
                    </a:lnTo>
                    <a:lnTo>
                      <a:pt x="3161" y="5652"/>
                    </a:lnTo>
                    <a:lnTo>
                      <a:pt x="3343" y="5652"/>
                    </a:lnTo>
                    <a:lnTo>
                      <a:pt x="3404" y="5531"/>
                    </a:lnTo>
                    <a:lnTo>
                      <a:pt x="3404" y="5409"/>
                    </a:lnTo>
                    <a:lnTo>
                      <a:pt x="2553" y="4133"/>
                    </a:lnTo>
                    <a:lnTo>
                      <a:pt x="1763" y="2857"/>
                    </a:lnTo>
                    <a:lnTo>
                      <a:pt x="973" y="1581"/>
                    </a:lnTo>
                    <a:lnTo>
                      <a:pt x="365" y="365"/>
                    </a:lnTo>
                    <a:lnTo>
                      <a:pt x="548" y="365"/>
                    </a:lnTo>
                    <a:lnTo>
                      <a:pt x="851" y="547"/>
                    </a:lnTo>
                    <a:lnTo>
                      <a:pt x="1338" y="912"/>
                    </a:lnTo>
                    <a:lnTo>
                      <a:pt x="1945" y="1459"/>
                    </a:lnTo>
                    <a:lnTo>
                      <a:pt x="2492" y="1945"/>
                    </a:lnTo>
                    <a:lnTo>
                      <a:pt x="2675" y="2006"/>
                    </a:lnTo>
                    <a:lnTo>
                      <a:pt x="2796" y="1945"/>
                    </a:lnTo>
                    <a:lnTo>
                      <a:pt x="2857" y="1824"/>
                    </a:lnTo>
                    <a:lnTo>
                      <a:pt x="2796" y="1702"/>
                    </a:lnTo>
                    <a:lnTo>
                      <a:pt x="1824" y="790"/>
                    </a:lnTo>
                    <a:lnTo>
                      <a:pt x="1277" y="365"/>
                    </a:lnTo>
                    <a:lnTo>
                      <a:pt x="973" y="183"/>
                    </a:lnTo>
                    <a:lnTo>
                      <a:pt x="608" y="61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18"/>
              <p:cNvSpPr/>
              <p:nvPr/>
            </p:nvSpPr>
            <p:spPr>
              <a:xfrm>
                <a:off x="1905951" y="2801525"/>
                <a:ext cx="79278" cy="273500"/>
              </a:xfrm>
              <a:custGeom>
                <a:avLst/>
                <a:gdLst/>
                <a:ahLst/>
                <a:cxnLst/>
                <a:rect l="l" t="t" r="r" b="b"/>
                <a:pathLst>
                  <a:path w="1885" h="6503" extrusionOk="0">
                    <a:moveTo>
                      <a:pt x="609" y="0"/>
                    </a:moveTo>
                    <a:lnTo>
                      <a:pt x="366" y="61"/>
                    </a:lnTo>
                    <a:lnTo>
                      <a:pt x="244" y="182"/>
                    </a:lnTo>
                    <a:lnTo>
                      <a:pt x="122" y="426"/>
                    </a:lnTo>
                    <a:lnTo>
                      <a:pt x="1" y="729"/>
                    </a:lnTo>
                    <a:lnTo>
                      <a:pt x="1" y="1033"/>
                    </a:lnTo>
                    <a:lnTo>
                      <a:pt x="1" y="1641"/>
                    </a:lnTo>
                    <a:lnTo>
                      <a:pt x="122" y="2492"/>
                    </a:lnTo>
                    <a:lnTo>
                      <a:pt x="183" y="3282"/>
                    </a:lnTo>
                    <a:lnTo>
                      <a:pt x="305" y="4011"/>
                    </a:lnTo>
                    <a:lnTo>
                      <a:pt x="305" y="4741"/>
                    </a:lnTo>
                    <a:lnTo>
                      <a:pt x="183" y="5531"/>
                    </a:lnTo>
                    <a:lnTo>
                      <a:pt x="122" y="5895"/>
                    </a:lnTo>
                    <a:lnTo>
                      <a:pt x="1" y="6199"/>
                    </a:lnTo>
                    <a:lnTo>
                      <a:pt x="1" y="6381"/>
                    </a:lnTo>
                    <a:lnTo>
                      <a:pt x="62" y="6503"/>
                    </a:lnTo>
                    <a:lnTo>
                      <a:pt x="183" y="6503"/>
                    </a:lnTo>
                    <a:lnTo>
                      <a:pt x="305" y="6381"/>
                    </a:lnTo>
                    <a:lnTo>
                      <a:pt x="487" y="5834"/>
                    </a:lnTo>
                    <a:lnTo>
                      <a:pt x="609" y="5287"/>
                    </a:lnTo>
                    <a:lnTo>
                      <a:pt x="669" y="4680"/>
                    </a:lnTo>
                    <a:lnTo>
                      <a:pt x="669" y="4133"/>
                    </a:lnTo>
                    <a:lnTo>
                      <a:pt x="548" y="2978"/>
                    </a:lnTo>
                    <a:lnTo>
                      <a:pt x="426" y="1763"/>
                    </a:lnTo>
                    <a:lnTo>
                      <a:pt x="366" y="1216"/>
                    </a:lnTo>
                    <a:lnTo>
                      <a:pt x="366" y="851"/>
                    </a:lnTo>
                    <a:lnTo>
                      <a:pt x="426" y="669"/>
                    </a:lnTo>
                    <a:lnTo>
                      <a:pt x="487" y="486"/>
                    </a:lnTo>
                    <a:lnTo>
                      <a:pt x="609" y="365"/>
                    </a:lnTo>
                    <a:lnTo>
                      <a:pt x="669" y="365"/>
                    </a:lnTo>
                    <a:lnTo>
                      <a:pt x="791" y="486"/>
                    </a:lnTo>
                    <a:lnTo>
                      <a:pt x="913" y="608"/>
                    </a:lnTo>
                    <a:lnTo>
                      <a:pt x="1034" y="1033"/>
                    </a:lnTo>
                    <a:lnTo>
                      <a:pt x="1095" y="1276"/>
                    </a:lnTo>
                    <a:lnTo>
                      <a:pt x="1338" y="2553"/>
                    </a:lnTo>
                    <a:lnTo>
                      <a:pt x="1520" y="3829"/>
                    </a:lnTo>
                    <a:lnTo>
                      <a:pt x="1581" y="3950"/>
                    </a:lnTo>
                    <a:lnTo>
                      <a:pt x="1703" y="4011"/>
                    </a:lnTo>
                    <a:lnTo>
                      <a:pt x="1824" y="3950"/>
                    </a:lnTo>
                    <a:lnTo>
                      <a:pt x="1885" y="3829"/>
                    </a:lnTo>
                    <a:lnTo>
                      <a:pt x="1824" y="3100"/>
                    </a:lnTo>
                    <a:lnTo>
                      <a:pt x="1703" y="2370"/>
                    </a:lnTo>
                    <a:lnTo>
                      <a:pt x="1520" y="1580"/>
                    </a:lnTo>
                    <a:lnTo>
                      <a:pt x="1338" y="851"/>
                    </a:lnTo>
                    <a:lnTo>
                      <a:pt x="1216" y="365"/>
                    </a:lnTo>
                    <a:lnTo>
                      <a:pt x="1034" y="182"/>
                    </a:lnTo>
                    <a:lnTo>
                      <a:pt x="85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18"/>
              <p:cNvSpPr/>
              <p:nvPr/>
            </p:nvSpPr>
            <p:spPr>
              <a:xfrm>
                <a:off x="1974966" y="2791305"/>
                <a:ext cx="84409" cy="19174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4559" extrusionOk="0">
                    <a:moveTo>
                      <a:pt x="852" y="0"/>
                    </a:moveTo>
                    <a:lnTo>
                      <a:pt x="730" y="61"/>
                    </a:lnTo>
                    <a:lnTo>
                      <a:pt x="609" y="182"/>
                    </a:lnTo>
                    <a:lnTo>
                      <a:pt x="548" y="304"/>
                    </a:lnTo>
                    <a:lnTo>
                      <a:pt x="487" y="425"/>
                    </a:lnTo>
                    <a:lnTo>
                      <a:pt x="426" y="790"/>
                    </a:lnTo>
                    <a:lnTo>
                      <a:pt x="426" y="1762"/>
                    </a:lnTo>
                    <a:lnTo>
                      <a:pt x="244" y="2917"/>
                    </a:lnTo>
                    <a:lnTo>
                      <a:pt x="1" y="4072"/>
                    </a:lnTo>
                    <a:lnTo>
                      <a:pt x="1" y="4254"/>
                    </a:lnTo>
                    <a:lnTo>
                      <a:pt x="122" y="4315"/>
                    </a:lnTo>
                    <a:lnTo>
                      <a:pt x="244" y="4315"/>
                    </a:lnTo>
                    <a:lnTo>
                      <a:pt x="305" y="4193"/>
                    </a:lnTo>
                    <a:lnTo>
                      <a:pt x="548" y="3160"/>
                    </a:lnTo>
                    <a:lnTo>
                      <a:pt x="730" y="2127"/>
                    </a:lnTo>
                    <a:lnTo>
                      <a:pt x="791" y="1033"/>
                    </a:lnTo>
                    <a:lnTo>
                      <a:pt x="791" y="669"/>
                    </a:lnTo>
                    <a:lnTo>
                      <a:pt x="852" y="425"/>
                    </a:lnTo>
                    <a:lnTo>
                      <a:pt x="912" y="365"/>
                    </a:lnTo>
                    <a:lnTo>
                      <a:pt x="1034" y="365"/>
                    </a:lnTo>
                    <a:lnTo>
                      <a:pt x="1156" y="425"/>
                    </a:lnTo>
                    <a:lnTo>
                      <a:pt x="1216" y="669"/>
                    </a:lnTo>
                    <a:lnTo>
                      <a:pt x="1338" y="1094"/>
                    </a:lnTo>
                    <a:lnTo>
                      <a:pt x="1459" y="1641"/>
                    </a:lnTo>
                    <a:lnTo>
                      <a:pt x="1581" y="2188"/>
                    </a:lnTo>
                    <a:lnTo>
                      <a:pt x="1642" y="3282"/>
                    </a:lnTo>
                    <a:lnTo>
                      <a:pt x="1581" y="3768"/>
                    </a:lnTo>
                    <a:lnTo>
                      <a:pt x="1520" y="4315"/>
                    </a:lnTo>
                    <a:lnTo>
                      <a:pt x="1581" y="4437"/>
                    </a:lnTo>
                    <a:lnTo>
                      <a:pt x="1703" y="4558"/>
                    </a:lnTo>
                    <a:lnTo>
                      <a:pt x="1824" y="4497"/>
                    </a:lnTo>
                    <a:lnTo>
                      <a:pt x="1885" y="4376"/>
                    </a:lnTo>
                    <a:lnTo>
                      <a:pt x="2006" y="3464"/>
                    </a:lnTo>
                    <a:lnTo>
                      <a:pt x="1946" y="2431"/>
                    </a:lnTo>
                    <a:lnTo>
                      <a:pt x="1824" y="1459"/>
                    </a:lnTo>
                    <a:lnTo>
                      <a:pt x="1703" y="1033"/>
                    </a:lnTo>
                    <a:lnTo>
                      <a:pt x="1581" y="547"/>
                    </a:lnTo>
                    <a:lnTo>
                      <a:pt x="1399" y="243"/>
                    </a:lnTo>
                    <a:lnTo>
                      <a:pt x="1338" y="122"/>
                    </a:lnTo>
                    <a:lnTo>
                      <a:pt x="1156" y="61"/>
                    </a:lnTo>
                    <a:lnTo>
                      <a:pt x="103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18"/>
              <p:cNvSpPr/>
              <p:nvPr/>
            </p:nvSpPr>
            <p:spPr>
              <a:xfrm>
                <a:off x="2046548" y="2829619"/>
                <a:ext cx="76713" cy="186651"/>
              </a:xfrm>
              <a:custGeom>
                <a:avLst/>
                <a:gdLst/>
                <a:ahLst/>
                <a:cxnLst/>
                <a:rect l="l" t="t" r="r" b="b"/>
                <a:pathLst>
                  <a:path w="1824" h="4438" extrusionOk="0">
                    <a:moveTo>
                      <a:pt x="1094" y="1"/>
                    </a:moveTo>
                    <a:lnTo>
                      <a:pt x="912" y="61"/>
                    </a:lnTo>
                    <a:lnTo>
                      <a:pt x="730" y="183"/>
                    </a:lnTo>
                    <a:lnTo>
                      <a:pt x="608" y="365"/>
                    </a:lnTo>
                    <a:lnTo>
                      <a:pt x="548" y="608"/>
                    </a:lnTo>
                    <a:lnTo>
                      <a:pt x="487" y="1034"/>
                    </a:lnTo>
                    <a:lnTo>
                      <a:pt x="1" y="3465"/>
                    </a:lnTo>
                    <a:lnTo>
                      <a:pt x="1" y="3647"/>
                    </a:lnTo>
                    <a:lnTo>
                      <a:pt x="122" y="3708"/>
                    </a:lnTo>
                    <a:lnTo>
                      <a:pt x="244" y="3708"/>
                    </a:lnTo>
                    <a:lnTo>
                      <a:pt x="304" y="3586"/>
                    </a:lnTo>
                    <a:lnTo>
                      <a:pt x="730" y="1642"/>
                    </a:lnTo>
                    <a:lnTo>
                      <a:pt x="912" y="669"/>
                    </a:lnTo>
                    <a:lnTo>
                      <a:pt x="973" y="548"/>
                    </a:lnTo>
                    <a:lnTo>
                      <a:pt x="1034" y="365"/>
                    </a:lnTo>
                    <a:lnTo>
                      <a:pt x="1155" y="305"/>
                    </a:lnTo>
                    <a:lnTo>
                      <a:pt x="1216" y="365"/>
                    </a:lnTo>
                    <a:lnTo>
                      <a:pt x="1338" y="426"/>
                    </a:lnTo>
                    <a:lnTo>
                      <a:pt x="1398" y="548"/>
                    </a:lnTo>
                    <a:lnTo>
                      <a:pt x="1459" y="791"/>
                    </a:lnTo>
                    <a:lnTo>
                      <a:pt x="1459" y="973"/>
                    </a:lnTo>
                    <a:lnTo>
                      <a:pt x="1459" y="1459"/>
                    </a:lnTo>
                    <a:lnTo>
                      <a:pt x="1459" y="2371"/>
                    </a:lnTo>
                    <a:lnTo>
                      <a:pt x="1277" y="3343"/>
                    </a:lnTo>
                    <a:lnTo>
                      <a:pt x="1094" y="4255"/>
                    </a:lnTo>
                    <a:lnTo>
                      <a:pt x="1094" y="4376"/>
                    </a:lnTo>
                    <a:lnTo>
                      <a:pt x="1216" y="4437"/>
                    </a:lnTo>
                    <a:lnTo>
                      <a:pt x="1338" y="4437"/>
                    </a:lnTo>
                    <a:lnTo>
                      <a:pt x="1459" y="4316"/>
                    </a:lnTo>
                    <a:lnTo>
                      <a:pt x="1702" y="3222"/>
                    </a:lnTo>
                    <a:lnTo>
                      <a:pt x="1824" y="2067"/>
                    </a:lnTo>
                    <a:lnTo>
                      <a:pt x="1824" y="912"/>
                    </a:lnTo>
                    <a:lnTo>
                      <a:pt x="1702" y="426"/>
                    </a:lnTo>
                    <a:lnTo>
                      <a:pt x="1641" y="244"/>
                    </a:lnTo>
                    <a:lnTo>
                      <a:pt x="1459" y="61"/>
                    </a:lnTo>
                    <a:lnTo>
                      <a:pt x="1277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18"/>
              <p:cNvSpPr/>
              <p:nvPr/>
            </p:nvSpPr>
            <p:spPr>
              <a:xfrm>
                <a:off x="2072118" y="2926770"/>
                <a:ext cx="97153" cy="332296"/>
              </a:xfrm>
              <a:custGeom>
                <a:avLst/>
                <a:gdLst/>
                <a:ahLst/>
                <a:cxnLst/>
                <a:rect l="l" t="t" r="r" b="b"/>
                <a:pathLst>
                  <a:path w="2310" h="7901" extrusionOk="0">
                    <a:moveTo>
                      <a:pt x="1702" y="0"/>
                    </a:moveTo>
                    <a:lnTo>
                      <a:pt x="1580" y="61"/>
                    </a:lnTo>
                    <a:lnTo>
                      <a:pt x="1398" y="182"/>
                    </a:lnTo>
                    <a:lnTo>
                      <a:pt x="1216" y="365"/>
                    </a:lnTo>
                    <a:lnTo>
                      <a:pt x="1094" y="608"/>
                    </a:lnTo>
                    <a:lnTo>
                      <a:pt x="730" y="1276"/>
                    </a:lnTo>
                    <a:lnTo>
                      <a:pt x="486" y="2006"/>
                    </a:lnTo>
                    <a:lnTo>
                      <a:pt x="486" y="2127"/>
                    </a:lnTo>
                    <a:lnTo>
                      <a:pt x="608" y="2249"/>
                    </a:lnTo>
                    <a:lnTo>
                      <a:pt x="730" y="2249"/>
                    </a:lnTo>
                    <a:lnTo>
                      <a:pt x="851" y="2127"/>
                    </a:lnTo>
                    <a:lnTo>
                      <a:pt x="1033" y="1519"/>
                    </a:lnTo>
                    <a:lnTo>
                      <a:pt x="1337" y="912"/>
                    </a:lnTo>
                    <a:lnTo>
                      <a:pt x="1459" y="669"/>
                    </a:lnTo>
                    <a:lnTo>
                      <a:pt x="1641" y="425"/>
                    </a:lnTo>
                    <a:lnTo>
                      <a:pt x="1824" y="425"/>
                    </a:lnTo>
                    <a:lnTo>
                      <a:pt x="1884" y="486"/>
                    </a:lnTo>
                    <a:lnTo>
                      <a:pt x="1945" y="669"/>
                    </a:lnTo>
                    <a:lnTo>
                      <a:pt x="1945" y="790"/>
                    </a:lnTo>
                    <a:lnTo>
                      <a:pt x="1945" y="1398"/>
                    </a:lnTo>
                    <a:lnTo>
                      <a:pt x="1945" y="2006"/>
                    </a:lnTo>
                    <a:lnTo>
                      <a:pt x="1824" y="3221"/>
                    </a:lnTo>
                    <a:lnTo>
                      <a:pt x="1520" y="4376"/>
                    </a:lnTo>
                    <a:lnTo>
                      <a:pt x="1155" y="5531"/>
                    </a:lnTo>
                    <a:lnTo>
                      <a:pt x="669" y="6624"/>
                    </a:lnTo>
                    <a:lnTo>
                      <a:pt x="61" y="7658"/>
                    </a:lnTo>
                    <a:lnTo>
                      <a:pt x="0" y="7779"/>
                    </a:lnTo>
                    <a:lnTo>
                      <a:pt x="122" y="7901"/>
                    </a:lnTo>
                    <a:lnTo>
                      <a:pt x="243" y="7901"/>
                    </a:lnTo>
                    <a:lnTo>
                      <a:pt x="365" y="7840"/>
                    </a:lnTo>
                    <a:lnTo>
                      <a:pt x="730" y="7171"/>
                    </a:lnTo>
                    <a:lnTo>
                      <a:pt x="1094" y="6564"/>
                    </a:lnTo>
                    <a:lnTo>
                      <a:pt x="1398" y="5834"/>
                    </a:lnTo>
                    <a:lnTo>
                      <a:pt x="1702" y="5166"/>
                    </a:lnTo>
                    <a:lnTo>
                      <a:pt x="1884" y="4437"/>
                    </a:lnTo>
                    <a:lnTo>
                      <a:pt x="2067" y="3707"/>
                    </a:lnTo>
                    <a:lnTo>
                      <a:pt x="2188" y="2978"/>
                    </a:lnTo>
                    <a:lnTo>
                      <a:pt x="2310" y="2249"/>
                    </a:lnTo>
                    <a:lnTo>
                      <a:pt x="2310" y="1519"/>
                    </a:lnTo>
                    <a:lnTo>
                      <a:pt x="2310" y="729"/>
                    </a:lnTo>
                    <a:lnTo>
                      <a:pt x="2310" y="547"/>
                    </a:lnTo>
                    <a:lnTo>
                      <a:pt x="2188" y="304"/>
                    </a:lnTo>
                    <a:lnTo>
                      <a:pt x="2067" y="122"/>
                    </a:lnTo>
                    <a:lnTo>
                      <a:pt x="1945" y="61"/>
                    </a:lnTo>
                    <a:lnTo>
                      <a:pt x="182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18"/>
              <p:cNvSpPr/>
              <p:nvPr/>
            </p:nvSpPr>
            <p:spPr>
              <a:xfrm>
                <a:off x="1752611" y="3213011"/>
                <a:ext cx="186609" cy="656938"/>
              </a:xfrm>
              <a:custGeom>
                <a:avLst/>
                <a:gdLst/>
                <a:ahLst/>
                <a:cxnLst/>
                <a:rect l="l" t="t" r="r" b="b"/>
                <a:pathLst>
                  <a:path w="4437" h="15620" extrusionOk="0">
                    <a:moveTo>
                      <a:pt x="4133" y="1"/>
                    </a:moveTo>
                    <a:lnTo>
                      <a:pt x="4072" y="122"/>
                    </a:lnTo>
                    <a:lnTo>
                      <a:pt x="3404" y="6686"/>
                    </a:lnTo>
                    <a:lnTo>
                      <a:pt x="3222" y="8266"/>
                    </a:lnTo>
                    <a:lnTo>
                      <a:pt x="3100" y="8995"/>
                    </a:lnTo>
                    <a:lnTo>
                      <a:pt x="2978" y="9785"/>
                    </a:lnTo>
                    <a:lnTo>
                      <a:pt x="2735" y="10515"/>
                    </a:lnTo>
                    <a:lnTo>
                      <a:pt x="2492" y="11244"/>
                    </a:lnTo>
                    <a:lnTo>
                      <a:pt x="2188" y="11913"/>
                    </a:lnTo>
                    <a:lnTo>
                      <a:pt x="1824" y="12581"/>
                    </a:lnTo>
                    <a:lnTo>
                      <a:pt x="1398" y="13310"/>
                    </a:lnTo>
                    <a:lnTo>
                      <a:pt x="973" y="13979"/>
                    </a:lnTo>
                    <a:lnTo>
                      <a:pt x="0" y="15377"/>
                    </a:lnTo>
                    <a:lnTo>
                      <a:pt x="0" y="15498"/>
                    </a:lnTo>
                    <a:lnTo>
                      <a:pt x="61" y="15620"/>
                    </a:lnTo>
                    <a:lnTo>
                      <a:pt x="183" y="15620"/>
                    </a:lnTo>
                    <a:lnTo>
                      <a:pt x="304" y="15559"/>
                    </a:lnTo>
                    <a:lnTo>
                      <a:pt x="1155" y="14344"/>
                    </a:lnTo>
                    <a:lnTo>
                      <a:pt x="1945" y="13067"/>
                    </a:lnTo>
                    <a:lnTo>
                      <a:pt x="2310" y="12460"/>
                    </a:lnTo>
                    <a:lnTo>
                      <a:pt x="2675" y="11791"/>
                    </a:lnTo>
                    <a:lnTo>
                      <a:pt x="2918" y="11062"/>
                    </a:lnTo>
                    <a:lnTo>
                      <a:pt x="3161" y="10393"/>
                    </a:lnTo>
                    <a:lnTo>
                      <a:pt x="3343" y="9603"/>
                    </a:lnTo>
                    <a:lnTo>
                      <a:pt x="3525" y="8874"/>
                    </a:lnTo>
                    <a:lnTo>
                      <a:pt x="3708" y="7294"/>
                    </a:lnTo>
                    <a:lnTo>
                      <a:pt x="4012" y="3951"/>
                    </a:lnTo>
                    <a:lnTo>
                      <a:pt x="4437" y="122"/>
                    </a:lnTo>
                    <a:lnTo>
                      <a:pt x="4376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18"/>
              <p:cNvSpPr/>
              <p:nvPr/>
            </p:nvSpPr>
            <p:spPr>
              <a:xfrm>
                <a:off x="1905951" y="3251367"/>
                <a:ext cx="181520" cy="787274"/>
              </a:xfrm>
              <a:custGeom>
                <a:avLst/>
                <a:gdLst/>
                <a:ahLst/>
                <a:cxnLst/>
                <a:rect l="l" t="t" r="r" b="b"/>
                <a:pathLst>
                  <a:path w="4316" h="18719" extrusionOk="0">
                    <a:moveTo>
                      <a:pt x="4073" y="0"/>
                    </a:moveTo>
                    <a:lnTo>
                      <a:pt x="3951" y="183"/>
                    </a:lnTo>
                    <a:lnTo>
                      <a:pt x="3891" y="2067"/>
                    </a:lnTo>
                    <a:lnTo>
                      <a:pt x="3830" y="4012"/>
                    </a:lnTo>
                    <a:lnTo>
                      <a:pt x="3769" y="5956"/>
                    </a:lnTo>
                    <a:lnTo>
                      <a:pt x="3708" y="6929"/>
                    </a:lnTo>
                    <a:lnTo>
                      <a:pt x="3647" y="7901"/>
                    </a:lnTo>
                    <a:lnTo>
                      <a:pt x="3344" y="9664"/>
                    </a:lnTo>
                    <a:lnTo>
                      <a:pt x="2979" y="11426"/>
                    </a:lnTo>
                    <a:lnTo>
                      <a:pt x="2493" y="13128"/>
                    </a:lnTo>
                    <a:lnTo>
                      <a:pt x="1824" y="14829"/>
                    </a:lnTo>
                    <a:lnTo>
                      <a:pt x="1460" y="15741"/>
                    </a:lnTo>
                    <a:lnTo>
                      <a:pt x="1034" y="16653"/>
                    </a:lnTo>
                    <a:lnTo>
                      <a:pt x="548" y="17564"/>
                    </a:lnTo>
                    <a:lnTo>
                      <a:pt x="62" y="18476"/>
                    </a:lnTo>
                    <a:lnTo>
                      <a:pt x="1" y="18597"/>
                    </a:lnTo>
                    <a:lnTo>
                      <a:pt x="122" y="18719"/>
                    </a:lnTo>
                    <a:lnTo>
                      <a:pt x="244" y="18719"/>
                    </a:lnTo>
                    <a:lnTo>
                      <a:pt x="366" y="18658"/>
                    </a:lnTo>
                    <a:lnTo>
                      <a:pt x="1216" y="17078"/>
                    </a:lnTo>
                    <a:lnTo>
                      <a:pt x="2006" y="15437"/>
                    </a:lnTo>
                    <a:lnTo>
                      <a:pt x="2614" y="13735"/>
                    </a:lnTo>
                    <a:lnTo>
                      <a:pt x="3161" y="12034"/>
                    </a:lnTo>
                    <a:lnTo>
                      <a:pt x="3587" y="10210"/>
                    </a:lnTo>
                    <a:lnTo>
                      <a:pt x="3951" y="8448"/>
                    </a:lnTo>
                    <a:lnTo>
                      <a:pt x="4134" y="6564"/>
                    </a:lnTo>
                    <a:lnTo>
                      <a:pt x="4194" y="4741"/>
                    </a:lnTo>
                    <a:lnTo>
                      <a:pt x="4255" y="2431"/>
                    </a:lnTo>
                    <a:lnTo>
                      <a:pt x="4316" y="183"/>
                    </a:lnTo>
                    <a:lnTo>
                      <a:pt x="4316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18"/>
              <p:cNvSpPr/>
              <p:nvPr/>
            </p:nvSpPr>
            <p:spPr>
              <a:xfrm>
                <a:off x="1732171" y="3846895"/>
                <a:ext cx="260756" cy="301678"/>
              </a:xfrm>
              <a:custGeom>
                <a:avLst/>
                <a:gdLst/>
                <a:ahLst/>
                <a:cxnLst/>
                <a:rect l="l" t="t" r="r" b="b"/>
                <a:pathLst>
                  <a:path w="6200" h="7173" extrusionOk="0">
                    <a:moveTo>
                      <a:pt x="122" y="1"/>
                    </a:moveTo>
                    <a:lnTo>
                      <a:pt x="61" y="62"/>
                    </a:lnTo>
                    <a:lnTo>
                      <a:pt x="0" y="183"/>
                    </a:lnTo>
                    <a:lnTo>
                      <a:pt x="122" y="365"/>
                    </a:lnTo>
                    <a:lnTo>
                      <a:pt x="973" y="1034"/>
                    </a:lnTo>
                    <a:lnTo>
                      <a:pt x="1763" y="1824"/>
                    </a:lnTo>
                    <a:lnTo>
                      <a:pt x="2492" y="2675"/>
                    </a:lnTo>
                    <a:lnTo>
                      <a:pt x="3221" y="3526"/>
                    </a:lnTo>
                    <a:lnTo>
                      <a:pt x="4558" y="5288"/>
                    </a:lnTo>
                    <a:lnTo>
                      <a:pt x="5227" y="6200"/>
                    </a:lnTo>
                    <a:lnTo>
                      <a:pt x="5835" y="7111"/>
                    </a:lnTo>
                    <a:lnTo>
                      <a:pt x="5956" y="7172"/>
                    </a:lnTo>
                    <a:lnTo>
                      <a:pt x="6138" y="7172"/>
                    </a:lnTo>
                    <a:lnTo>
                      <a:pt x="6199" y="7051"/>
                    </a:lnTo>
                    <a:lnTo>
                      <a:pt x="6199" y="6929"/>
                    </a:lnTo>
                    <a:lnTo>
                      <a:pt x="5531" y="5957"/>
                    </a:lnTo>
                    <a:lnTo>
                      <a:pt x="4862" y="5045"/>
                    </a:lnTo>
                    <a:lnTo>
                      <a:pt x="3464" y="3283"/>
                    </a:lnTo>
                    <a:lnTo>
                      <a:pt x="2735" y="2371"/>
                    </a:lnTo>
                    <a:lnTo>
                      <a:pt x="1945" y="1520"/>
                    </a:lnTo>
                    <a:lnTo>
                      <a:pt x="1155" y="730"/>
                    </a:lnTo>
                    <a:lnTo>
                      <a:pt x="30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18"/>
              <p:cNvSpPr/>
              <p:nvPr/>
            </p:nvSpPr>
            <p:spPr>
              <a:xfrm>
                <a:off x="1085502" y="3844372"/>
                <a:ext cx="656938" cy="299071"/>
              </a:xfrm>
              <a:custGeom>
                <a:avLst/>
                <a:gdLst/>
                <a:ahLst/>
                <a:cxnLst/>
                <a:rect l="l" t="t" r="r" b="b"/>
                <a:pathLst>
                  <a:path w="15620" h="7111" extrusionOk="0">
                    <a:moveTo>
                      <a:pt x="15437" y="0"/>
                    </a:moveTo>
                    <a:lnTo>
                      <a:pt x="15316" y="61"/>
                    </a:lnTo>
                    <a:lnTo>
                      <a:pt x="13006" y="2917"/>
                    </a:lnTo>
                    <a:lnTo>
                      <a:pt x="11912" y="4254"/>
                    </a:lnTo>
                    <a:lnTo>
                      <a:pt x="11608" y="4558"/>
                    </a:lnTo>
                    <a:lnTo>
                      <a:pt x="11244" y="4740"/>
                    </a:lnTo>
                    <a:lnTo>
                      <a:pt x="10879" y="4862"/>
                    </a:lnTo>
                    <a:lnTo>
                      <a:pt x="10514" y="4862"/>
                    </a:lnTo>
                    <a:lnTo>
                      <a:pt x="8813" y="4984"/>
                    </a:lnTo>
                    <a:lnTo>
                      <a:pt x="7111" y="5105"/>
                    </a:lnTo>
                    <a:lnTo>
                      <a:pt x="5470" y="5348"/>
                    </a:lnTo>
                    <a:lnTo>
                      <a:pt x="3829" y="5652"/>
                    </a:lnTo>
                    <a:lnTo>
                      <a:pt x="1945" y="6199"/>
                    </a:lnTo>
                    <a:lnTo>
                      <a:pt x="122" y="6807"/>
                    </a:lnTo>
                    <a:lnTo>
                      <a:pt x="0" y="6868"/>
                    </a:lnTo>
                    <a:lnTo>
                      <a:pt x="0" y="6989"/>
                    </a:lnTo>
                    <a:lnTo>
                      <a:pt x="61" y="7111"/>
                    </a:lnTo>
                    <a:lnTo>
                      <a:pt x="183" y="7111"/>
                    </a:lnTo>
                    <a:lnTo>
                      <a:pt x="1884" y="6564"/>
                    </a:lnTo>
                    <a:lnTo>
                      <a:pt x="3586" y="6077"/>
                    </a:lnTo>
                    <a:lnTo>
                      <a:pt x="5349" y="5713"/>
                    </a:lnTo>
                    <a:lnTo>
                      <a:pt x="7050" y="5470"/>
                    </a:lnTo>
                    <a:lnTo>
                      <a:pt x="8813" y="5348"/>
                    </a:lnTo>
                    <a:lnTo>
                      <a:pt x="10514" y="5227"/>
                    </a:lnTo>
                    <a:lnTo>
                      <a:pt x="10879" y="5227"/>
                    </a:lnTo>
                    <a:lnTo>
                      <a:pt x="11244" y="5166"/>
                    </a:lnTo>
                    <a:lnTo>
                      <a:pt x="11548" y="5044"/>
                    </a:lnTo>
                    <a:lnTo>
                      <a:pt x="11851" y="4862"/>
                    </a:lnTo>
                    <a:lnTo>
                      <a:pt x="12094" y="4558"/>
                    </a:lnTo>
                    <a:lnTo>
                      <a:pt x="12398" y="4254"/>
                    </a:lnTo>
                    <a:lnTo>
                      <a:pt x="12885" y="3647"/>
                    </a:lnTo>
                    <a:lnTo>
                      <a:pt x="15559" y="365"/>
                    </a:lnTo>
                    <a:lnTo>
                      <a:pt x="15619" y="182"/>
                    </a:lnTo>
                    <a:lnTo>
                      <a:pt x="15559" y="61"/>
                    </a:lnTo>
                    <a:lnTo>
                      <a:pt x="15437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18"/>
              <p:cNvSpPr/>
              <p:nvPr/>
            </p:nvSpPr>
            <p:spPr>
              <a:xfrm>
                <a:off x="1318077" y="3619408"/>
                <a:ext cx="122724" cy="204526"/>
              </a:xfrm>
              <a:custGeom>
                <a:avLst/>
                <a:gdLst/>
                <a:ahLst/>
                <a:cxnLst/>
                <a:rect l="l" t="t" r="r" b="b"/>
                <a:pathLst>
                  <a:path w="2918" h="4863" extrusionOk="0">
                    <a:moveTo>
                      <a:pt x="1034" y="1"/>
                    </a:moveTo>
                    <a:lnTo>
                      <a:pt x="791" y="62"/>
                    </a:lnTo>
                    <a:lnTo>
                      <a:pt x="669" y="183"/>
                    </a:lnTo>
                    <a:lnTo>
                      <a:pt x="487" y="305"/>
                    </a:lnTo>
                    <a:lnTo>
                      <a:pt x="365" y="426"/>
                    </a:lnTo>
                    <a:lnTo>
                      <a:pt x="183" y="852"/>
                    </a:lnTo>
                    <a:lnTo>
                      <a:pt x="122" y="1216"/>
                    </a:lnTo>
                    <a:lnTo>
                      <a:pt x="62" y="1703"/>
                    </a:lnTo>
                    <a:lnTo>
                      <a:pt x="1" y="2128"/>
                    </a:lnTo>
                    <a:lnTo>
                      <a:pt x="62" y="2614"/>
                    </a:lnTo>
                    <a:lnTo>
                      <a:pt x="122" y="3100"/>
                    </a:lnTo>
                    <a:lnTo>
                      <a:pt x="244" y="3526"/>
                    </a:lnTo>
                    <a:lnTo>
                      <a:pt x="426" y="3951"/>
                    </a:lnTo>
                    <a:lnTo>
                      <a:pt x="730" y="4316"/>
                    </a:lnTo>
                    <a:lnTo>
                      <a:pt x="1095" y="4559"/>
                    </a:lnTo>
                    <a:lnTo>
                      <a:pt x="1520" y="4741"/>
                    </a:lnTo>
                    <a:lnTo>
                      <a:pt x="1946" y="4863"/>
                    </a:lnTo>
                    <a:lnTo>
                      <a:pt x="2432" y="4802"/>
                    </a:lnTo>
                    <a:lnTo>
                      <a:pt x="2614" y="4741"/>
                    </a:lnTo>
                    <a:lnTo>
                      <a:pt x="2796" y="4620"/>
                    </a:lnTo>
                    <a:lnTo>
                      <a:pt x="2918" y="4498"/>
                    </a:lnTo>
                    <a:lnTo>
                      <a:pt x="2857" y="4377"/>
                    </a:lnTo>
                    <a:lnTo>
                      <a:pt x="2796" y="4316"/>
                    </a:lnTo>
                    <a:lnTo>
                      <a:pt x="2614" y="4316"/>
                    </a:lnTo>
                    <a:lnTo>
                      <a:pt x="2432" y="4437"/>
                    </a:lnTo>
                    <a:lnTo>
                      <a:pt x="2249" y="4437"/>
                    </a:lnTo>
                    <a:lnTo>
                      <a:pt x="1885" y="4498"/>
                    </a:lnTo>
                    <a:lnTo>
                      <a:pt x="1459" y="4377"/>
                    </a:lnTo>
                    <a:lnTo>
                      <a:pt x="1156" y="4134"/>
                    </a:lnTo>
                    <a:lnTo>
                      <a:pt x="852" y="3830"/>
                    </a:lnTo>
                    <a:lnTo>
                      <a:pt x="609" y="3465"/>
                    </a:lnTo>
                    <a:lnTo>
                      <a:pt x="487" y="3040"/>
                    </a:lnTo>
                    <a:lnTo>
                      <a:pt x="365" y="2614"/>
                    </a:lnTo>
                    <a:lnTo>
                      <a:pt x="365" y="2067"/>
                    </a:lnTo>
                    <a:lnTo>
                      <a:pt x="426" y="1520"/>
                    </a:lnTo>
                    <a:lnTo>
                      <a:pt x="487" y="1095"/>
                    </a:lnTo>
                    <a:lnTo>
                      <a:pt x="548" y="852"/>
                    </a:lnTo>
                    <a:lnTo>
                      <a:pt x="669" y="669"/>
                    </a:lnTo>
                    <a:lnTo>
                      <a:pt x="791" y="487"/>
                    </a:lnTo>
                    <a:lnTo>
                      <a:pt x="973" y="366"/>
                    </a:lnTo>
                    <a:lnTo>
                      <a:pt x="1156" y="366"/>
                    </a:lnTo>
                    <a:lnTo>
                      <a:pt x="1399" y="426"/>
                    </a:lnTo>
                    <a:lnTo>
                      <a:pt x="1581" y="548"/>
                    </a:lnTo>
                    <a:lnTo>
                      <a:pt x="1763" y="730"/>
                    </a:lnTo>
                    <a:lnTo>
                      <a:pt x="2006" y="1156"/>
                    </a:lnTo>
                    <a:lnTo>
                      <a:pt x="2128" y="1216"/>
                    </a:lnTo>
                    <a:lnTo>
                      <a:pt x="2249" y="1216"/>
                    </a:lnTo>
                    <a:lnTo>
                      <a:pt x="2310" y="1095"/>
                    </a:lnTo>
                    <a:lnTo>
                      <a:pt x="2310" y="913"/>
                    </a:lnTo>
                    <a:lnTo>
                      <a:pt x="2067" y="609"/>
                    </a:lnTo>
                    <a:lnTo>
                      <a:pt x="1824" y="244"/>
                    </a:lnTo>
                    <a:lnTo>
                      <a:pt x="1642" y="122"/>
                    </a:lnTo>
                    <a:lnTo>
                      <a:pt x="1459" y="62"/>
                    </a:lnTo>
                    <a:lnTo>
                      <a:pt x="1216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18"/>
              <p:cNvSpPr/>
              <p:nvPr/>
            </p:nvSpPr>
            <p:spPr>
              <a:xfrm>
                <a:off x="1407532" y="3512079"/>
                <a:ext cx="189217" cy="562351"/>
              </a:xfrm>
              <a:custGeom>
                <a:avLst/>
                <a:gdLst/>
                <a:ahLst/>
                <a:cxnLst/>
                <a:rect l="l" t="t" r="r" b="b"/>
                <a:pathLst>
                  <a:path w="4499" h="13371" extrusionOk="0">
                    <a:moveTo>
                      <a:pt x="2553" y="0"/>
                    </a:moveTo>
                    <a:lnTo>
                      <a:pt x="2432" y="122"/>
                    </a:lnTo>
                    <a:lnTo>
                      <a:pt x="2432" y="243"/>
                    </a:lnTo>
                    <a:lnTo>
                      <a:pt x="2614" y="1094"/>
                    </a:lnTo>
                    <a:lnTo>
                      <a:pt x="2857" y="2006"/>
                    </a:lnTo>
                    <a:lnTo>
                      <a:pt x="3465" y="3708"/>
                    </a:lnTo>
                    <a:lnTo>
                      <a:pt x="3769" y="4619"/>
                    </a:lnTo>
                    <a:lnTo>
                      <a:pt x="3951" y="5470"/>
                    </a:lnTo>
                    <a:lnTo>
                      <a:pt x="4134" y="6382"/>
                    </a:lnTo>
                    <a:lnTo>
                      <a:pt x="4134" y="7293"/>
                    </a:lnTo>
                    <a:lnTo>
                      <a:pt x="4073" y="8083"/>
                    </a:lnTo>
                    <a:lnTo>
                      <a:pt x="3951" y="8509"/>
                    </a:lnTo>
                    <a:lnTo>
                      <a:pt x="3830" y="8934"/>
                    </a:lnTo>
                    <a:lnTo>
                      <a:pt x="3708" y="9299"/>
                    </a:lnTo>
                    <a:lnTo>
                      <a:pt x="3526" y="9664"/>
                    </a:lnTo>
                    <a:lnTo>
                      <a:pt x="3283" y="9967"/>
                    </a:lnTo>
                    <a:lnTo>
                      <a:pt x="2979" y="10332"/>
                    </a:lnTo>
                    <a:lnTo>
                      <a:pt x="2675" y="10575"/>
                    </a:lnTo>
                    <a:lnTo>
                      <a:pt x="2371" y="10818"/>
                    </a:lnTo>
                    <a:lnTo>
                      <a:pt x="2067" y="11001"/>
                    </a:lnTo>
                    <a:lnTo>
                      <a:pt x="1703" y="11122"/>
                    </a:lnTo>
                    <a:lnTo>
                      <a:pt x="1338" y="11244"/>
                    </a:lnTo>
                    <a:lnTo>
                      <a:pt x="973" y="11365"/>
                    </a:lnTo>
                    <a:lnTo>
                      <a:pt x="609" y="11365"/>
                    </a:lnTo>
                    <a:lnTo>
                      <a:pt x="183" y="11426"/>
                    </a:lnTo>
                    <a:lnTo>
                      <a:pt x="62" y="11426"/>
                    </a:lnTo>
                    <a:lnTo>
                      <a:pt x="1" y="11608"/>
                    </a:lnTo>
                    <a:lnTo>
                      <a:pt x="1" y="13188"/>
                    </a:lnTo>
                    <a:lnTo>
                      <a:pt x="62" y="13310"/>
                    </a:lnTo>
                    <a:lnTo>
                      <a:pt x="183" y="13371"/>
                    </a:lnTo>
                    <a:lnTo>
                      <a:pt x="305" y="13310"/>
                    </a:lnTo>
                    <a:lnTo>
                      <a:pt x="366" y="13188"/>
                    </a:lnTo>
                    <a:lnTo>
                      <a:pt x="366" y="11774"/>
                    </a:lnTo>
                    <a:lnTo>
                      <a:pt x="366" y="11774"/>
                    </a:lnTo>
                    <a:lnTo>
                      <a:pt x="852" y="11730"/>
                    </a:lnTo>
                    <a:lnTo>
                      <a:pt x="1460" y="11608"/>
                    </a:lnTo>
                    <a:lnTo>
                      <a:pt x="2006" y="11426"/>
                    </a:lnTo>
                    <a:lnTo>
                      <a:pt x="2553" y="11122"/>
                    </a:lnTo>
                    <a:lnTo>
                      <a:pt x="3040" y="10757"/>
                    </a:lnTo>
                    <a:lnTo>
                      <a:pt x="3465" y="10332"/>
                    </a:lnTo>
                    <a:lnTo>
                      <a:pt x="3830" y="9785"/>
                    </a:lnTo>
                    <a:lnTo>
                      <a:pt x="4134" y="9238"/>
                    </a:lnTo>
                    <a:lnTo>
                      <a:pt x="4377" y="8570"/>
                    </a:lnTo>
                    <a:lnTo>
                      <a:pt x="4498" y="7840"/>
                    </a:lnTo>
                    <a:lnTo>
                      <a:pt x="4498" y="7111"/>
                    </a:lnTo>
                    <a:lnTo>
                      <a:pt x="4498" y="6382"/>
                    </a:lnTo>
                    <a:lnTo>
                      <a:pt x="4377" y="5652"/>
                    </a:lnTo>
                    <a:lnTo>
                      <a:pt x="4194" y="4984"/>
                    </a:lnTo>
                    <a:lnTo>
                      <a:pt x="3769" y="3586"/>
                    </a:lnTo>
                    <a:lnTo>
                      <a:pt x="3222" y="1884"/>
                    </a:lnTo>
                    <a:lnTo>
                      <a:pt x="2979" y="1034"/>
                    </a:lnTo>
                    <a:lnTo>
                      <a:pt x="2736" y="122"/>
                    </a:lnTo>
                    <a:lnTo>
                      <a:pt x="2675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18"/>
              <p:cNvSpPr/>
              <p:nvPr/>
            </p:nvSpPr>
            <p:spPr>
              <a:xfrm>
                <a:off x="837575" y="3282027"/>
                <a:ext cx="319553" cy="823107"/>
              </a:xfrm>
              <a:custGeom>
                <a:avLst/>
                <a:gdLst/>
                <a:ahLst/>
                <a:cxnLst/>
                <a:rect l="l" t="t" r="r" b="b"/>
                <a:pathLst>
                  <a:path w="7598" h="19571" extrusionOk="0">
                    <a:moveTo>
                      <a:pt x="6746" y="1"/>
                    </a:moveTo>
                    <a:lnTo>
                      <a:pt x="5956" y="183"/>
                    </a:lnTo>
                    <a:lnTo>
                      <a:pt x="5166" y="365"/>
                    </a:lnTo>
                    <a:lnTo>
                      <a:pt x="4376" y="730"/>
                    </a:lnTo>
                    <a:lnTo>
                      <a:pt x="4072" y="912"/>
                    </a:lnTo>
                    <a:lnTo>
                      <a:pt x="3707" y="1155"/>
                    </a:lnTo>
                    <a:lnTo>
                      <a:pt x="3221" y="1642"/>
                    </a:lnTo>
                    <a:lnTo>
                      <a:pt x="2796" y="2189"/>
                    </a:lnTo>
                    <a:lnTo>
                      <a:pt x="2674" y="2492"/>
                    </a:lnTo>
                    <a:lnTo>
                      <a:pt x="2553" y="2796"/>
                    </a:lnTo>
                    <a:lnTo>
                      <a:pt x="2492" y="3100"/>
                    </a:lnTo>
                    <a:lnTo>
                      <a:pt x="2457" y="3312"/>
                    </a:lnTo>
                    <a:lnTo>
                      <a:pt x="2457" y="3312"/>
                    </a:lnTo>
                    <a:lnTo>
                      <a:pt x="2127" y="3586"/>
                    </a:lnTo>
                    <a:lnTo>
                      <a:pt x="1823" y="3890"/>
                    </a:lnTo>
                    <a:lnTo>
                      <a:pt x="1216" y="4559"/>
                    </a:lnTo>
                    <a:lnTo>
                      <a:pt x="730" y="5288"/>
                    </a:lnTo>
                    <a:lnTo>
                      <a:pt x="365" y="6078"/>
                    </a:lnTo>
                    <a:lnTo>
                      <a:pt x="122" y="6929"/>
                    </a:lnTo>
                    <a:lnTo>
                      <a:pt x="0" y="7841"/>
                    </a:lnTo>
                    <a:lnTo>
                      <a:pt x="0" y="8266"/>
                    </a:lnTo>
                    <a:lnTo>
                      <a:pt x="61" y="8752"/>
                    </a:lnTo>
                    <a:lnTo>
                      <a:pt x="122" y="9178"/>
                    </a:lnTo>
                    <a:lnTo>
                      <a:pt x="243" y="9603"/>
                    </a:lnTo>
                    <a:lnTo>
                      <a:pt x="426" y="10089"/>
                    </a:lnTo>
                    <a:lnTo>
                      <a:pt x="608" y="10515"/>
                    </a:lnTo>
                    <a:lnTo>
                      <a:pt x="851" y="10940"/>
                    </a:lnTo>
                    <a:lnTo>
                      <a:pt x="1094" y="11305"/>
                    </a:lnTo>
                    <a:lnTo>
                      <a:pt x="1702" y="12034"/>
                    </a:lnTo>
                    <a:lnTo>
                      <a:pt x="2431" y="12703"/>
                    </a:lnTo>
                    <a:lnTo>
                      <a:pt x="3890" y="14040"/>
                    </a:lnTo>
                    <a:lnTo>
                      <a:pt x="4558" y="14708"/>
                    </a:lnTo>
                    <a:lnTo>
                      <a:pt x="5166" y="15498"/>
                    </a:lnTo>
                    <a:lnTo>
                      <a:pt x="5835" y="16410"/>
                    </a:lnTo>
                    <a:lnTo>
                      <a:pt x="6382" y="17382"/>
                    </a:lnTo>
                    <a:lnTo>
                      <a:pt x="6868" y="18415"/>
                    </a:lnTo>
                    <a:lnTo>
                      <a:pt x="7232" y="19448"/>
                    </a:lnTo>
                    <a:lnTo>
                      <a:pt x="7354" y="19570"/>
                    </a:lnTo>
                    <a:lnTo>
                      <a:pt x="7476" y="19570"/>
                    </a:lnTo>
                    <a:lnTo>
                      <a:pt x="7597" y="19509"/>
                    </a:lnTo>
                    <a:lnTo>
                      <a:pt x="7597" y="19388"/>
                    </a:lnTo>
                    <a:lnTo>
                      <a:pt x="7172" y="18233"/>
                    </a:lnTo>
                    <a:lnTo>
                      <a:pt x="6685" y="17139"/>
                    </a:lnTo>
                    <a:lnTo>
                      <a:pt x="6078" y="16106"/>
                    </a:lnTo>
                    <a:lnTo>
                      <a:pt x="5409" y="15134"/>
                    </a:lnTo>
                    <a:lnTo>
                      <a:pt x="4558" y="14222"/>
                    </a:lnTo>
                    <a:lnTo>
                      <a:pt x="3707" y="13310"/>
                    </a:lnTo>
                    <a:lnTo>
                      <a:pt x="2796" y="12520"/>
                    </a:lnTo>
                    <a:lnTo>
                      <a:pt x="1884" y="11669"/>
                    </a:lnTo>
                    <a:lnTo>
                      <a:pt x="1459" y="11183"/>
                    </a:lnTo>
                    <a:lnTo>
                      <a:pt x="1155" y="10697"/>
                    </a:lnTo>
                    <a:lnTo>
                      <a:pt x="851" y="10150"/>
                    </a:lnTo>
                    <a:lnTo>
                      <a:pt x="608" y="9542"/>
                    </a:lnTo>
                    <a:lnTo>
                      <a:pt x="486" y="8935"/>
                    </a:lnTo>
                    <a:lnTo>
                      <a:pt x="365" y="8327"/>
                    </a:lnTo>
                    <a:lnTo>
                      <a:pt x="365" y="7658"/>
                    </a:lnTo>
                    <a:lnTo>
                      <a:pt x="486" y="7051"/>
                    </a:lnTo>
                    <a:lnTo>
                      <a:pt x="608" y="6504"/>
                    </a:lnTo>
                    <a:lnTo>
                      <a:pt x="790" y="5957"/>
                    </a:lnTo>
                    <a:lnTo>
                      <a:pt x="1033" y="5470"/>
                    </a:lnTo>
                    <a:lnTo>
                      <a:pt x="1337" y="4984"/>
                    </a:lnTo>
                    <a:lnTo>
                      <a:pt x="1641" y="4559"/>
                    </a:lnTo>
                    <a:lnTo>
                      <a:pt x="2006" y="4194"/>
                    </a:lnTo>
                    <a:lnTo>
                      <a:pt x="2492" y="3769"/>
                    </a:lnTo>
                    <a:lnTo>
                      <a:pt x="2674" y="3647"/>
                    </a:lnTo>
                    <a:lnTo>
                      <a:pt x="2735" y="3586"/>
                    </a:lnTo>
                    <a:lnTo>
                      <a:pt x="2796" y="3465"/>
                    </a:lnTo>
                    <a:lnTo>
                      <a:pt x="2857" y="3161"/>
                    </a:lnTo>
                    <a:lnTo>
                      <a:pt x="2857" y="2918"/>
                    </a:lnTo>
                    <a:lnTo>
                      <a:pt x="2978" y="2553"/>
                    </a:lnTo>
                    <a:lnTo>
                      <a:pt x="3161" y="2310"/>
                    </a:lnTo>
                    <a:lnTo>
                      <a:pt x="3343" y="2006"/>
                    </a:lnTo>
                    <a:lnTo>
                      <a:pt x="3586" y="1763"/>
                    </a:lnTo>
                    <a:lnTo>
                      <a:pt x="4133" y="1338"/>
                    </a:lnTo>
                    <a:lnTo>
                      <a:pt x="4741" y="973"/>
                    </a:lnTo>
                    <a:lnTo>
                      <a:pt x="5409" y="669"/>
                    </a:lnTo>
                    <a:lnTo>
                      <a:pt x="6138" y="487"/>
                    </a:lnTo>
                    <a:lnTo>
                      <a:pt x="6868" y="305"/>
                    </a:lnTo>
                    <a:lnTo>
                      <a:pt x="6989" y="244"/>
                    </a:lnTo>
                    <a:lnTo>
                      <a:pt x="6989" y="122"/>
                    </a:lnTo>
                    <a:lnTo>
                      <a:pt x="6929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1123816" y="3179786"/>
                <a:ext cx="429491" cy="373218"/>
              </a:xfrm>
              <a:custGeom>
                <a:avLst/>
                <a:gdLst/>
                <a:ahLst/>
                <a:cxnLst/>
                <a:rect l="l" t="t" r="r" b="b"/>
                <a:pathLst>
                  <a:path w="10212" h="8874" extrusionOk="0">
                    <a:moveTo>
                      <a:pt x="3951" y="1"/>
                    </a:moveTo>
                    <a:lnTo>
                      <a:pt x="3526" y="61"/>
                    </a:lnTo>
                    <a:lnTo>
                      <a:pt x="3100" y="122"/>
                    </a:lnTo>
                    <a:lnTo>
                      <a:pt x="2736" y="244"/>
                    </a:lnTo>
                    <a:lnTo>
                      <a:pt x="2310" y="426"/>
                    </a:lnTo>
                    <a:lnTo>
                      <a:pt x="1885" y="608"/>
                    </a:lnTo>
                    <a:lnTo>
                      <a:pt x="1520" y="852"/>
                    </a:lnTo>
                    <a:lnTo>
                      <a:pt x="1156" y="1095"/>
                    </a:lnTo>
                    <a:lnTo>
                      <a:pt x="852" y="1399"/>
                    </a:lnTo>
                    <a:lnTo>
                      <a:pt x="548" y="1763"/>
                    </a:lnTo>
                    <a:lnTo>
                      <a:pt x="244" y="2128"/>
                    </a:lnTo>
                    <a:lnTo>
                      <a:pt x="1" y="2492"/>
                    </a:lnTo>
                    <a:lnTo>
                      <a:pt x="1" y="2675"/>
                    </a:lnTo>
                    <a:lnTo>
                      <a:pt x="62" y="2736"/>
                    </a:lnTo>
                    <a:lnTo>
                      <a:pt x="183" y="2796"/>
                    </a:lnTo>
                    <a:lnTo>
                      <a:pt x="305" y="2675"/>
                    </a:lnTo>
                    <a:lnTo>
                      <a:pt x="730" y="2067"/>
                    </a:lnTo>
                    <a:lnTo>
                      <a:pt x="1277" y="1520"/>
                    </a:lnTo>
                    <a:lnTo>
                      <a:pt x="1824" y="1034"/>
                    </a:lnTo>
                    <a:lnTo>
                      <a:pt x="2493" y="730"/>
                    </a:lnTo>
                    <a:lnTo>
                      <a:pt x="2857" y="548"/>
                    </a:lnTo>
                    <a:lnTo>
                      <a:pt x="3222" y="487"/>
                    </a:lnTo>
                    <a:lnTo>
                      <a:pt x="3647" y="365"/>
                    </a:lnTo>
                    <a:lnTo>
                      <a:pt x="4012" y="365"/>
                    </a:lnTo>
                    <a:lnTo>
                      <a:pt x="4377" y="487"/>
                    </a:lnTo>
                    <a:lnTo>
                      <a:pt x="4741" y="608"/>
                    </a:lnTo>
                    <a:lnTo>
                      <a:pt x="5106" y="912"/>
                    </a:lnTo>
                    <a:lnTo>
                      <a:pt x="5410" y="1095"/>
                    </a:lnTo>
                    <a:lnTo>
                      <a:pt x="5775" y="1277"/>
                    </a:lnTo>
                    <a:lnTo>
                      <a:pt x="6078" y="1399"/>
                    </a:lnTo>
                    <a:lnTo>
                      <a:pt x="6808" y="1642"/>
                    </a:lnTo>
                    <a:lnTo>
                      <a:pt x="7415" y="1945"/>
                    </a:lnTo>
                    <a:lnTo>
                      <a:pt x="8023" y="2432"/>
                    </a:lnTo>
                    <a:lnTo>
                      <a:pt x="8570" y="2918"/>
                    </a:lnTo>
                    <a:lnTo>
                      <a:pt x="8996" y="3526"/>
                    </a:lnTo>
                    <a:lnTo>
                      <a:pt x="9360" y="4194"/>
                    </a:lnTo>
                    <a:lnTo>
                      <a:pt x="9664" y="4863"/>
                    </a:lnTo>
                    <a:lnTo>
                      <a:pt x="9786" y="5349"/>
                    </a:lnTo>
                    <a:lnTo>
                      <a:pt x="9846" y="5835"/>
                    </a:lnTo>
                    <a:lnTo>
                      <a:pt x="9907" y="6321"/>
                    </a:lnTo>
                    <a:lnTo>
                      <a:pt x="9907" y="6747"/>
                    </a:lnTo>
                    <a:lnTo>
                      <a:pt x="9846" y="7233"/>
                    </a:lnTo>
                    <a:lnTo>
                      <a:pt x="9725" y="7719"/>
                    </a:lnTo>
                    <a:lnTo>
                      <a:pt x="9603" y="8144"/>
                    </a:lnTo>
                    <a:lnTo>
                      <a:pt x="9489" y="8448"/>
                    </a:lnTo>
                    <a:lnTo>
                      <a:pt x="9360" y="8448"/>
                    </a:lnTo>
                    <a:lnTo>
                      <a:pt x="9299" y="8509"/>
                    </a:lnTo>
                    <a:lnTo>
                      <a:pt x="9239" y="8631"/>
                    </a:lnTo>
                    <a:lnTo>
                      <a:pt x="9360" y="8752"/>
                    </a:lnTo>
                    <a:lnTo>
                      <a:pt x="9482" y="8874"/>
                    </a:lnTo>
                    <a:lnTo>
                      <a:pt x="9664" y="8874"/>
                    </a:lnTo>
                    <a:lnTo>
                      <a:pt x="9725" y="8813"/>
                    </a:lnTo>
                    <a:lnTo>
                      <a:pt x="10029" y="7962"/>
                    </a:lnTo>
                    <a:lnTo>
                      <a:pt x="10211" y="7111"/>
                    </a:lnTo>
                    <a:lnTo>
                      <a:pt x="10211" y="6260"/>
                    </a:lnTo>
                    <a:lnTo>
                      <a:pt x="10150" y="5470"/>
                    </a:lnTo>
                    <a:lnTo>
                      <a:pt x="9968" y="4620"/>
                    </a:lnTo>
                    <a:lnTo>
                      <a:pt x="9603" y="3830"/>
                    </a:lnTo>
                    <a:lnTo>
                      <a:pt x="9178" y="3100"/>
                    </a:lnTo>
                    <a:lnTo>
                      <a:pt x="8570" y="2432"/>
                    </a:lnTo>
                    <a:lnTo>
                      <a:pt x="8023" y="1945"/>
                    </a:lnTo>
                    <a:lnTo>
                      <a:pt x="7355" y="1520"/>
                    </a:lnTo>
                    <a:lnTo>
                      <a:pt x="6990" y="1338"/>
                    </a:lnTo>
                    <a:lnTo>
                      <a:pt x="6565" y="1155"/>
                    </a:lnTo>
                    <a:lnTo>
                      <a:pt x="5835" y="912"/>
                    </a:lnTo>
                    <a:lnTo>
                      <a:pt x="5471" y="669"/>
                    </a:lnTo>
                    <a:lnTo>
                      <a:pt x="5106" y="426"/>
                    </a:lnTo>
                    <a:lnTo>
                      <a:pt x="4741" y="244"/>
                    </a:lnTo>
                    <a:lnTo>
                      <a:pt x="4316" y="61"/>
                    </a:lnTo>
                    <a:lnTo>
                      <a:pt x="3951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773648" y="4122958"/>
                <a:ext cx="324684" cy="692729"/>
              </a:xfrm>
              <a:custGeom>
                <a:avLst/>
                <a:gdLst/>
                <a:ahLst/>
                <a:cxnLst/>
                <a:rect l="l" t="t" r="r" b="b"/>
                <a:pathLst>
                  <a:path w="7720" h="16471" extrusionOk="0">
                    <a:moveTo>
                      <a:pt x="7537" y="0"/>
                    </a:moveTo>
                    <a:lnTo>
                      <a:pt x="7415" y="61"/>
                    </a:lnTo>
                    <a:lnTo>
                      <a:pt x="6321" y="1337"/>
                    </a:lnTo>
                    <a:lnTo>
                      <a:pt x="5288" y="2735"/>
                    </a:lnTo>
                    <a:lnTo>
                      <a:pt x="4316" y="4133"/>
                    </a:lnTo>
                    <a:lnTo>
                      <a:pt x="3465" y="5652"/>
                    </a:lnTo>
                    <a:lnTo>
                      <a:pt x="2675" y="7172"/>
                    </a:lnTo>
                    <a:lnTo>
                      <a:pt x="1946" y="8691"/>
                    </a:lnTo>
                    <a:lnTo>
                      <a:pt x="1338" y="10332"/>
                    </a:lnTo>
                    <a:lnTo>
                      <a:pt x="852" y="11912"/>
                    </a:lnTo>
                    <a:lnTo>
                      <a:pt x="366" y="13857"/>
                    </a:lnTo>
                    <a:lnTo>
                      <a:pt x="1" y="15741"/>
                    </a:lnTo>
                    <a:lnTo>
                      <a:pt x="62" y="15923"/>
                    </a:lnTo>
                    <a:lnTo>
                      <a:pt x="183" y="15984"/>
                    </a:lnTo>
                    <a:lnTo>
                      <a:pt x="4681" y="16470"/>
                    </a:lnTo>
                    <a:lnTo>
                      <a:pt x="4863" y="16410"/>
                    </a:lnTo>
                    <a:lnTo>
                      <a:pt x="4863" y="16288"/>
                    </a:lnTo>
                    <a:lnTo>
                      <a:pt x="4863" y="16166"/>
                    </a:lnTo>
                    <a:lnTo>
                      <a:pt x="4681" y="16106"/>
                    </a:lnTo>
                    <a:lnTo>
                      <a:pt x="405" y="15643"/>
                    </a:lnTo>
                    <a:lnTo>
                      <a:pt x="405" y="15643"/>
                    </a:lnTo>
                    <a:lnTo>
                      <a:pt x="669" y="14161"/>
                    </a:lnTo>
                    <a:lnTo>
                      <a:pt x="1034" y="12520"/>
                    </a:lnTo>
                    <a:lnTo>
                      <a:pt x="1520" y="10940"/>
                    </a:lnTo>
                    <a:lnTo>
                      <a:pt x="2128" y="9360"/>
                    </a:lnTo>
                    <a:lnTo>
                      <a:pt x="2797" y="7780"/>
                    </a:lnTo>
                    <a:lnTo>
                      <a:pt x="3526" y="6260"/>
                    </a:lnTo>
                    <a:lnTo>
                      <a:pt x="4377" y="4802"/>
                    </a:lnTo>
                    <a:lnTo>
                      <a:pt x="5288" y="3404"/>
                    </a:lnTo>
                    <a:lnTo>
                      <a:pt x="6443" y="1824"/>
                    </a:lnTo>
                    <a:lnTo>
                      <a:pt x="7658" y="304"/>
                    </a:lnTo>
                    <a:lnTo>
                      <a:pt x="7719" y="183"/>
                    </a:lnTo>
                    <a:lnTo>
                      <a:pt x="7658" y="61"/>
                    </a:lnTo>
                    <a:lnTo>
                      <a:pt x="7537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944905" y="4465470"/>
                <a:ext cx="46053" cy="577702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13736" extrusionOk="0">
                    <a:moveTo>
                      <a:pt x="183" y="0"/>
                    </a:moveTo>
                    <a:lnTo>
                      <a:pt x="62" y="61"/>
                    </a:lnTo>
                    <a:lnTo>
                      <a:pt x="1" y="183"/>
                    </a:lnTo>
                    <a:lnTo>
                      <a:pt x="1" y="3525"/>
                    </a:lnTo>
                    <a:lnTo>
                      <a:pt x="122" y="6868"/>
                    </a:lnTo>
                    <a:lnTo>
                      <a:pt x="365" y="10210"/>
                    </a:lnTo>
                    <a:lnTo>
                      <a:pt x="730" y="13553"/>
                    </a:lnTo>
                    <a:lnTo>
                      <a:pt x="791" y="13674"/>
                    </a:lnTo>
                    <a:lnTo>
                      <a:pt x="973" y="13735"/>
                    </a:lnTo>
                    <a:lnTo>
                      <a:pt x="1095" y="13674"/>
                    </a:lnTo>
                    <a:lnTo>
                      <a:pt x="1095" y="13553"/>
                    </a:lnTo>
                    <a:lnTo>
                      <a:pt x="730" y="10210"/>
                    </a:lnTo>
                    <a:lnTo>
                      <a:pt x="487" y="6868"/>
                    </a:lnTo>
                    <a:lnTo>
                      <a:pt x="365" y="3525"/>
                    </a:lnTo>
                    <a:lnTo>
                      <a:pt x="365" y="183"/>
                    </a:lnTo>
                    <a:lnTo>
                      <a:pt x="305" y="6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819659" y="4787501"/>
                <a:ext cx="38398" cy="247971"/>
              </a:xfrm>
              <a:custGeom>
                <a:avLst/>
                <a:gdLst/>
                <a:ahLst/>
                <a:cxnLst/>
                <a:rect l="l" t="t" r="r" b="b"/>
                <a:pathLst>
                  <a:path w="913" h="5896" extrusionOk="0">
                    <a:moveTo>
                      <a:pt x="609" y="1"/>
                    </a:moveTo>
                    <a:lnTo>
                      <a:pt x="548" y="122"/>
                    </a:lnTo>
                    <a:lnTo>
                      <a:pt x="1" y="5774"/>
                    </a:lnTo>
                    <a:lnTo>
                      <a:pt x="62" y="5896"/>
                    </a:lnTo>
                    <a:lnTo>
                      <a:pt x="305" y="5896"/>
                    </a:lnTo>
                    <a:lnTo>
                      <a:pt x="365" y="5774"/>
                    </a:lnTo>
                    <a:lnTo>
                      <a:pt x="912" y="122"/>
                    </a:lnTo>
                    <a:lnTo>
                      <a:pt x="85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1711731" y="4133177"/>
                <a:ext cx="283762" cy="360433"/>
              </a:xfrm>
              <a:custGeom>
                <a:avLst/>
                <a:gdLst/>
                <a:ahLst/>
                <a:cxnLst/>
                <a:rect l="l" t="t" r="r" b="b"/>
                <a:pathLst>
                  <a:path w="6747" h="8570" extrusionOk="0">
                    <a:moveTo>
                      <a:pt x="6564" y="1"/>
                    </a:moveTo>
                    <a:lnTo>
                      <a:pt x="6442" y="61"/>
                    </a:lnTo>
                    <a:lnTo>
                      <a:pt x="61" y="8205"/>
                    </a:lnTo>
                    <a:lnTo>
                      <a:pt x="0" y="8387"/>
                    </a:lnTo>
                    <a:lnTo>
                      <a:pt x="61" y="8509"/>
                    </a:lnTo>
                    <a:lnTo>
                      <a:pt x="182" y="8570"/>
                    </a:lnTo>
                    <a:lnTo>
                      <a:pt x="304" y="8509"/>
                    </a:lnTo>
                    <a:lnTo>
                      <a:pt x="6685" y="365"/>
                    </a:lnTo>
                    <a:lnTo>
                      <a:pt x="6746" y="183"/>
                    </a:lnTo>
                    <a:lnTo>
                      <a:pt x="6685" y="61"/>
                    </a:lnTo>
                    <a:lnTo>
                      <a:pt x="656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18"/>
              <p:cNvSpPr/>
              <p:nvPr/>
            </p:nvSpPr>
            <p:spPr>
              <a:xfrm>
                <a:off x="1729605" y="4457774"/>
                <a:ext cx="120158" cy="582833"/>
              </a:xfrm>
              <a:custGeom>
                <a:avLst/>
                <a:gdLst/>
                <a:ahLst/>
                <a:cxnLst/>
                <a:rect l="l" t="t" r="r" b="b"/>
                <a:pathLst>
                  <a:path w="2857" h="13858" extrusionOk="0">
                    <a:moveTo>
                      <a:pt x="122" y="1"/>
                    </a:moveTo>
                    <a:lnTo>
                      <a:pt x="1" y="122"/>
                    </a:lnTo>
                    <a:lnTo>
                      <a:pt x="1" y="244"/>
                    </a:lnTo>
                    <a:lnTo>
                      <a:pt x="2492" y="13736"/>
                    </a:lnTo>
                    <a:lnTo>
                      <a:pt x="2614" y="13857"/>
                    </a:lnTo>
                    <a:lnTo>
                      <a:pt x="2735" y="13857"/>
                    </a:lnTo>
                    <a:lnTo>
                      <a:pt x="2857" y="13797"/>
                    </a:lnTo>
                    <a:lnTo>
                      <a:pt x="2857" y="13614"/>
                    </a:lnTo>
                    <a:lnTo>
                      <a:pt x="304" y="122"/>
                    </a:lnTo>
                    <a:lnTo>
                      <a:pt x="24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18"/>
              <p:cNvSpPr/>
              <p:nvPr/>
            </p:nvSpPr>
            <p:spPr>
              <a:xfrm>
                <a:off x="1105941" y="3788141"/>
                <a:ext cx="242882" cy="204484"/>
              </a:xfrm>
              <a:custGeom>
                <a:avLst/>
                <a:gdLst/>
                <a:ahLst/>
                <a:cxnLst/>
                <a:rect l="l" t="t" r="r" b="b"/>
                <a:pathLst>
                  <a:path w="5775" h="4862" extrusionOk="0">
                    <a:moveTo>
                      <a:pt x="5470" y="0"/>
                    </a:moveTo>
                    <a:lnTo>
                      <a:pt x="5409" y="61"/>
                    </a:lnTo>
                    <a:lnTo>
                      <a:pt x="5409" y="122"/>
                    </a:lnTo>
                    <a:lnTo>
                      <a:pt x="5106" y="2249"/>
                    </a:lnTo>
                    <a:lnTo>
                      <a:pt x="4984" y="3282"/>
                    </a:lnTo>
                    <a:lnTo>
                      <a:pt x="4863" y="3525"/>
                    </a:lnTo>
                    <a:lnTo>
                      <a:pt x="4741" y="3707"/>
                    </a:lnTo>
                    <a:lnTo>
                      <a:pt x="4559" y="3829"/>
                    </a:lnTo>
                    <a:lnTo>
                      <a:pt x="4316" y="3890"/>
                    </a:lnTo>
                    <a:lnTo>
                      <a:pt x="3343" y="4133"/>
                    </a:lnTo>
                    <a:lnTo>
                      <a:pt x="2310" y="4315"/>
                    </a:lnTo>
                    <a:lnTo>
                      <a:pt x="1277" y="4376"/>
                    </a:lnTo>
                    <a:lnTo>
                      <a:pt x="244" y="4437"/>
                    </a:lnTo>
                    <a:lnTo>
                      <a:pt x="122" y="4437"/>
                    </a:lnTo>
                    <a:lnTo>
                      <a:pt x="61" y="4497"/>
                    </a:lnTo>
                    <a:lnTo>
                      <a:pt x="1" y="4619"/>
                    </a:lnTo>
                    <a:lnTo>
                      <a:pt x="61" y="4801"/>
                    </a:lnTo>
                    <a:lnTo>
                      <a:pt x="122" y="4801"/>
                    </a:lnTo>
                    <a:lnTo>
                      <a:pt x="244" y="4862"/>
                    </a:lnTo>
                    <a:lnTo>
                      <a:pt x="1398" y="4801"/>
                    </a:lnTo>
                    <a:lnTo>
                      <a:pt x="2492" y="4680"/>
                    </a:lnTo>
                    <a:lnTo>
                      <a:pt x="3586" y="4497"/>
                    </a:lnTo>
                    <a:lnTo>
                      <a:pt x="4133" y="4376"/>
                    </a:lnTo>
                    <a:lnTo>
                      <a:pt x="4619" y="4193"/>
                    </a:lnTo>
                    <a:lnTo>
                      <a:pt x="4984" y="4011"/>
                    </a:lnTo>
                    <a:lnTo>
                      <a:pt x="5106" y="3890"/>
                    </a:lnTo>
                    <a:lnTo>
                      <a:pt x="5227" y="3768"/>
                    </a:lnTo>
                    <a:lnTo>
                      <a:pt x="5349" y="3525"/>
                    </a:lnTo>
                    <a:lnTo>
                      <a:pt x="5409" y="3221"/>
                    </a:lnTo>
                    <a:lnTo>
                      <a:pt x="5470" y="2674"/>
                    </a:lnTo>
                    <a:lnTo>
                      <a:pt x="5774" y="243"/>
                    </a:lnTo>
                    <a:lnTo>
                      <a:pt x="5774" y="182"/>
                    </a:lnTo>
                    <a:lnTo>
                      <a:pt x="5774" y="61"/>
                    </a:lnTo>
                    <a:lnTo>
                      <a:pt x="559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18"/>
              <p:cNvSpPr/>
              <p:nvPr/>
            </p:nvSpPr>
            <p:spPr>
              <a:xfrm>
                <a:off x="1394789" y="3509513"/>
                <a:ext cx="122724" cy="155949"/>
              </a:xfrm>
              <a:custGeom>
                <a:avLst/>
                <a:gdLst/>
                <a:ahLst/>
                <a:cxnLst/>
                <a:rect l="l" t="t" r="r" b="b"/>
                <a:pathLst>
                  <a:path w="2918" h="3708" extrusionOk="0">
                    <a:moveTo>
                      <a:pt x="2674" y="1"/>
                    </a:moveTo>
                    <a:lnTo>
                      <a:pt x="2431" y="61"/>
                    </a:lnTo>
                    <a:lnTo>
                      <a:pt x="2127" y="122"/>
                    </a:lnTo>
                    <a:lnTo>
                      <a:pt x="1945" y="244"/>
                    </a:lnTo>
                    <a:lnTo>
                      <a:pt x="1702" y="426"/>
                    </a:lnTo>
                    <a:lnTo>
                      <a:pt x="1337" y="912"/>
                    </a:lnTo>
                    <a:lnTo>
                      <a:pt x="1033" y="1338"/>
                    </a:lnTo>
                    <a:lnTo>
                      <a:pt x="486" y="2371"/>
                    </a:lnTo>
                    <a:lnTo>
                      <a:pt x="0" y="3526"/>
                    </a:lnTo>
                    <a:lnTo>
                      <a:pt x="0" y="3586"/>
                    </a:lnTo>
                    <a:lnTo>
                      <a:pt x="0" y="3647"/>
                    </a:lnTo>
                    <a:lnTo>
                      <a:pt x="122" y="3708"/>
                    </a:lnTo>
                    <a:lnTo>
                      <a:pt x="365" y="3708"/>
                    </a:lnTo>
                    <a:lnTo>
                      <a:pt x="365" y="3586"/>
                    </a:lnTo>
                    <a:lnTo>
                      <a:pt x="790" y="2614"/>
                    </a:lnTo>
                    <a:lnTo>
                      <a:pt x="1276" y="1702"/>
                    </a:lnTo>
                    <a:lnTo>
                      <a:pt x="1519" y="1277"/>
                    </a:lnTo>
                    <a:lnTo>
                      <a:pt x="1823" y="851"/>
                    </a:lnTo>
                    <a:lnTo>
                      <a:pt x="2006" y="669"/>
                    </a:lnTo>
                    <a:lnTo>
                      <a:pt x="2249" y="548"/>
                    </a:lnTo>
                    <a:lnTo>
                      <a:pt x="2431" y="487"/>
                    </a:lnTo>
                    <a:lnTo>
                      <a:pt x="2674" y="426"/>
                    </a:lnTo>
                    <a:lnTo>
                      <a:pt x="2796" y="426"/>
                    </a:lnTo>
                    <a:lnTo>
                      <a:pt x="2856" y="365"/>
                    </a:lnTo>
                    <a:lnTo>
                      <a:pt x="2917" y="244"/>
                    </a:lnTo>
                    <a:lnTo>
                      <a:pt x="2856" y="122"/>
                    </a:lnTo>
                    <a:lnTo>
                      <a:pt x="2796" y="61"/>
                    </a:lnTo>
                    <a:lnTo>
                      <a:pt x="267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D9D4088-25BA-4C9B-940D-81ACD624B61F}"/>
              </a:ext>
            </a:extLst>
          </p:cNvPr>
          <p:cNvGrpSpPr/>
          <p:nvPr/>
        </p:nvGrpSpPr>
        <p:grpSpPr>
          <a:xfrm>
            <a:off x="3120850" y="254122"/>
            <a:ext cx="3094650" cy="1034099"/>
            <a:chOff x="3120850" y="254122"/>
            <a:chExt cx="3094650" cy="1034099"/>
          </a:xfrm>
        </p:grpSpPr>
        <p:sp>
          <p:nvSpPr>
            <p:cNvPr id="320" name="Google Shape;320;p18"/>
            <p:cNvSpPr txBox="1"/>
            <p:nvPr/>
          </p:nvSpPr>
          <p:spPr>
            <a:xfrm>
              <a:off x="3120853" y="254122"/>
              <a:ext cx="2902200" cy="10340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sp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zh-HK" sz="4800" b="1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良好事例</a:t>
              </a:r>
              <a:endParaRPr sz="4800" b="1" dirty="0">
                <a:solidFill>
                  <a:srgbClr val="00008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</p:txBody>
        </p:sp>
        <p:grpSp>
          <p:nvGrpSpPr>
            <p:cNvPr id="450" name="Google Shape;450;p18"/>
            <p:cNvGrpSpPr/>
            <p:nvPr/>
          </p:nvGrpSpPr>
          <p:grpSpPr>
            <a:xfrm>
              <a:off x="3120850" y="1124855"/>
              <a:ext cx="3094650" cy="107079"/>
              <a:chOff x="367425" y="1962375"/>
              <a:chExt cx="6913875" cy="321850"/>
            </a:xfrm>
          </p:grpSpPr>
          <p:sp>
            <p:nvSpPr>
              <p:cNvPr id="451" name="Google Shape;451;p18"/>
              <p:cNvSpPr/>
              <p:nvPr/>
            </p:nvSpPr>
            <p:spPr>
              <a:xfrm>
                <a:off x="367425" y="2123275"/>
                <a:ext cx="69024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6096" h="1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276095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367425" y="2123275"/>
                <a:ext cx="69024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6096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276095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367425" y="1988225"/>
                <a:ext cx="6913875" cy="296000"/>
              </a:xfrm>
              <a:custGeom>
                <a:avLst/>
                <a:gdLst/>
                <a:ahLst/>
                <a:cxnLst/>
                <a:rect l="l" t="t" r="r" b="b"/>
                <a:pathLst>
                  <a:path w="276555" h="11840" extrusionOk="0">
                    <a:moveTo>
                      <a:pt x="114140" y="3679"/>
                    </a:moveTo>
                    <a:lnTo>
                      <a:pt x="129197" y="3794"/>
                    </a:lnTo>
                    <a:lnTo>
                      <a:pt x="132416" y="3794"/>
                    </a:lnTo>
                    <a:lnTo>
                      <a:pt x="145404" y="3909"/>
                    </a:lnTo>
                    <a:lnTo>
                      <a:pt x="144830" y="3909"/>
                    </a:lnTo>
                    <a:lnTo>
                      <a:pt x="143105" y="4023"/>
                    </a:lnTo>
                    <a:lnTo>
                      <a:pt x="127013" y="3794"/>
                    </a:lnTo>
                    <a:lnTo>
                      <a:pt x="117473" y="4023"/>
                    </a:lnTo>
                    <a:lnTo>
                      <a:pt x="107933" y="4138"/>
                    </a:lnTo>
                    <a:lnTo>
                      <a:pt x="89427" y="4828"/>
                    </a:lnTo>
                    <a:lnTo>
                      <a:pt x="91955" y="4483"/>
                    </a:lnTo>
                    <a:lnTo>
                      <a:pt x="94599" y="4253"/>
                    </a:lnTo>
                    <a:lnTo>
                      <a:pt x="100576" y="3909"/>
                    </a:lnTo>
                    <a:lnTo>
                      <a:pt x="107128" y="3794"/>
                    </a:lnTo>
                    <a:lnTo>
                      <a:pt x="114140" y="3679"/>
                    </a:lnTo>
                    <a:close/>
                    <a:moveTo>
                      <a:pt x="109887" y="690"/>
                    </a:moveTo>
                    <a:lnTo>
                      <a:pt x="121266" y="1035"/>
                    </a:lnTo>
                    <a:lnTo>
                      <a:pt x="132645" y="1380"/>
                    </a:lnTo>
                    <a:lnTo>
                      <a:pt x="144025" y="1840"/>
                    </a:lnTo>
                    <a:lnTo>
                      <a:pt x="155289" y="2529"/>
                    </a:lnTo>
                    <a:lnTo>
                      <a:pt x="177588" y="3909"/>
                    </a:lnTo>
                    <a:lnTo>
                      <a:pt x="200002" y="5403"/>
                    </a:lnTo>
                    <a:lnTo>
                      <a:pt x="217014" y="6552"/>
                    </a:lnTo>
                    <a:lnTo>
                      <a:pt x="234026" y="7472"/>
                    </a:lnTo>
                    <a:lnTo>
                      <a:pt x="225865" y="7587"/>
                    </a:lnTo>
                    <a:lnTo>
                      <a:pt x="224026" y="7587"/>
                    </a:lnTo>
                    <a:lnTo>
                      <a:pt x="216899" y="7472"/>
                    </a:lnTo>
                    <a:lnTo>
                      <a:pt x="209773" y="7242"/>
                    </a:lnTo>
                    <a:lnTo>
                      <a:pt x="200117" y="6322"/>
                    </a:lnTo>
                    <a:lnTo>
                      <a:pt x="190462" y="5403"/>
                    </a:lnTo>
                    <a:lnTo>
                      <a:pt x="184025" y="4828"/>
                    </a:lnTo>
                    <a:lnTo>
                      <a:pt x="177359" y="4368"/>
                    </a:lnTo>
                    <a:lnTo>
                      <a:pt x="170577" y="3909"/>
                    </a:lnTo>
                    <a:lnTo>
                      <a:pt x="163450" y="3794"/>
                    </a:lnTo>
                    <a:lnTo>
                      <a:pt x="167933" y="4023"/>
                    </a:lnTo>
                    <a:lnTo>
                      <a:pt x="171956" y="4368"/>
                    </a:lnTo>
                    <a:lnTo>
                      <a:pt x="175864" y="4828"/>
                    </a:lnTo>
                    <a:lnTo>
                      <a:pt x="179543" y="5403"/>
                    </a:lnTo>
                    <a:lnTo>
                      <a:pt x="180347" y="5518"/>
                    </a:lnTo>
                    <a:lnTo>
                      <a:pt x="180347" y="5518"/>
                    </a:lnTo>
                    <a:lnTo>
                      <a:pt x="178508" y="5403"/>
                    </a:lnTo>
                    <a:lnTo>
                      <a:pt x="165060" y="4483"/>
                    </a:lnTo>
                    <a:lnTo>
                      <a:pt x="161266" y="4483"/>
                    </a:lnTo>
                    <a:lnTo>
                      <a:pt x="158393" y="4368"/>
                    </a:lnTo>
                    <a:lnTo>
                      <a:pt x="154370" y="3794"/>
                    </a:lnTo>
                    <a:lnTo>
                      <a:pt x="150347" y="3449"/>
                    </a:lnTo>
                    <a:lnTo>
                      <a:pt x="140232" y="2644"/>
                    </a:lnTo>
                    <a:lnTo>
                      <a:pt x="130117" y="2069"/>
                    </a:lnTo>
                    <a:lnTo>
                      <a:pt x="120002" y="1380"/>
                    </a:lnTo>
                    <a:lnTo>
                      <a:pt x="109887" y="690"/>
                    </a:lnTo>
                    <a:close/>
                    <a:moveTo>
                      <a:pt x="100346" y="0"/>
                    </a:moveTo>
                    <a:lnTo>
                      <a:pt x="98967" y="115"/>
                    </a:lnTo>
                    <a:lnTo>
                      <a:pt x="93335" y="230"/>
                    </a:lnTo>
                    <a:lnTo>
                      <a:pt x="87703" y="230"/>
                    </a:lnTo>
                    <a:lnTo>
                      <a:pt x="76323" y="345"/>
                    </a:lnTo>
                    <a:lnTo>
                      <a:pt x="70691" y="460"/>
                    </a:lnTo>
                    <a:lnTo>
                      <a:pt x="65174" y="575"/>
                    </a:lnTo>
                    <a:lnTo>
                      <a:pt x="59771" y="805"/>
                    </a:lnTo>
                    <a:lnTo>
                      <a:pt x="54484" y="1265"/>
                    </a:lnTo>
                    <a:lnTo>
                      <a:pt x="49196" y="1150"/>
                    </a:lnTo>
                    <a:lnTo>
                      <a:pt x="52070" y="1495"/>
                    </a:lnTo>
                    <a:lnTo>
                      <a:pt x="55518" y="1495"/>
                    </a:lnTo>
                    <a:lnTo>
                      <a:pt x="56093" y="1610"/>
                    </a:lnTo>
                    <a:lnTo>
                      <a:pt x="57242" y="1495"/>
                    </a:lnTo>
                    <a:lnTo>
                      <a:pt x="58967" y="1610"/>
                    </a:lnTo>
                    <a:lnTo>
                      <a:pt x="60921" y="1725"/>
                    </a:lnTo>
                    <a:lnTo>
                      <a:pt x="65059" y="1840"/>
                    </a:lnTo>
                    <a:lnTo>
                      <a:pt x="68967" y="1840"/>
                    </a:lnTo>
                    <a:lnTo>
                      <a:pt x="72990" y="1610"/>
                    </a:lnTo>
                    <a:lnTo>
                      <a:pt x="81610" y="1265"/>
                    </a:lnTo>
                    <a:lnTo>
                      <a:pt x="90346" y="690"/>
                    </a:lnTo>
                    <a:lnTo>
                      <a:pt x="94599" y="575"/>
                    </a:lnTo>
                    <a:lnTo>
                      <a:pt x="98622" y="460"/>
                    </a:lnTo>
                    <a:lnTo>
                      <a:pt x="100806" y="460"/>
                    </a:lnTo>
                    <a:lnTo>
                      <a:pt x="110346" y="575"/>
                    </a:lnTo>
                    <a:lnTo>
                      <a:pt x="107818" y="920"/>
                    </a:lnTo>
                    <a:lnTo>
                      <a:pt x="106438" y="1150"/>
                    </a:lnTo>
                    <a:lnTo>
                      <a:pt x="105174" y="1265"/>
                    </a:lnTo>
                    <a:lnTo>
                      <a:pt x="92185" y="1380"/>
                    </a:lnTo>
                    <a:lnTo>
                      <a:pt x="85863" y="1495"/>
                    </a:lnTo>
                    <a:lnTo>
                      <a:pt x="79771" y="1840"/>
                    </a:lnTo>
                    <a:lnTo>
                      <a:pt x="85289" y="2184"/>
                    </a:lnTo>
                    <a:lnTo>
                      <a:pt x="88162" y="2414"/>
                    </a:lnTo>
                    <a:lnTo>
                      <a:pt x="93105" y="2414"/>
                    </a:lnTo>
                    <a:lnTo>
                      <a:pt x="94714" y="2184"/>
                    </a:lnTo>
                    <a:lnTo>
                      <a:pt x="96323" y="1955"/>
                    </a:lnTo>
                    <a:lnTo>
                      <a:pt x="97818" y="1840"/>
                    </a:lnTo>
                    <a:lnTo>
                      <a:pt x="98277" y="1955"/>
                    </a:lnTo>
                    <a:lnTo>
                      <a:pt x="101266" y="1955"/>
                    </a:lnTo>
                    <a:lnTo>
                      <a:pt x="105634" y="1840"/>
                    </a:lnTo>
                    <a:lnTo>
                      <a:pt x="109772" y="1840"/>
                    </a:lnTo>
                    <a:lnTo>
                      <a:pt x="113795" y="1725"/>
                    </a:lnTo>
                    <a:lnTo>
                      <a:pt x="117818" y="1610"/>
                    </a:lnTo>
                    <a:lnTo>
                      <a:pt x="121956" y="1725"/>
                    </a:lnTo>
                    <a:lnTo>
                      <a:pt x="126209" y="1955"/>
                    </a:lnTo>
                    <a:lnTo>
                      <a:pt x="126898" y="2069"/>
                    </a:lnTo>
                    <a:lnTo>
                      <a:pt x="127358" y="2184"/>
                    </a:lnTo>
                    <a:lnTo>
                      <a:pt x="127933" y="2299"/>
                    </a:lnTo>
                    <a:lnTo>
                      <a:pt x="128508" y="2414"/>
                    </a:lnTo>
                    <a:lnTo>
                      <a:pt x="116898" y="2414"/>
                    </a:lnTo>
                    <a:lnTo>
                      <a:pt x="110691" y="2529"/>
                    </a:lnTo>
                    <a:lnTo>
                      <a:pt x="104484" y="2644"/>
                    </a:lnTo>
                    <a:lnTo>
                      <a:pt x="98047" y="2759"/>
                    </a:lnTo>
                    <a:lnTo>
                      <a:pt x="96323" y="2759"/>
                    </a:lnTo>
                    <a:lnTo>
                      <a:pt x="91611" y="2414"/>
                    </a:lnTo>
                    <a:lnTo>
                      <a:pt x="89312" y="2644"/>
                    </a:lnTo>
                    <a:lnTo>
                      <a:pt x="85634" y="2644"/>
                    </a:lnTo>
                    <a:lnTo>
                      <a:pt x="81955" y="2759"/>
                    </a:lnTo>
                    <a:lnTo>
                      <a:pt x="78852" y="2989"/>
                    </a:lnTo>
                    <a:lnTo>
                      <a:pt x="76093" y="3219"/>
                    </a:lnTo>
                    <a:lnTo>
                      <a:pt x="73679" y="3564"/>
                    </a:lnTo>
                    <a:lnTo>
                      <a:pt x="71266" y="3909"/>
                    </a:lnTo>
                    <a:lnTo>
                      <a:pt x="68852" y="4253"/>
                    </a:lnTo>
                    <a:lnTo>
                      <a:pt x="66208" y="4483"/>
                    </a:lnTo>
                    <a:lnTo>
                      <a:pt x="60921" y="4483"/>
                    </a:lnTo>
                    <a:lnTo>
                      <a:pt x="58392" y="4368"/>
                    </a:lnTo>
                    <a:lnTo>
                      <a:pt x="61725" y="4368"/>
                    </a:lnTo>
                    <a:lnTo>
                      <a:pt x="64369" y="4138"/>
                    </a:lnTo>
                    <a:lnTo>
                      <a:pt x="69656" y="3564"/>
                    </a:lnTo>
                    <a:lnTo>
                      <a:pt x="74484" y="2874"/>
                    </a:lnTo>
                    <a:lnTo>
                      <a:pt x="78277" y="2299"/>
                    </a:lnTo>
                    <a:lnTo>
                      <a:pt x="71266" y="2644"/>
                    </a:lnTo>
                    <a:lnTo>
                      <a:pt x="62645" y="3104"/>
                    </a:lnTo>
                    <a:lnTo>
                      <a:pt x="53679" y="3564"/>
                    </a:lnTo>
                    <a:lnTo>
                      <a:pt x="49541" y="3679"/>
                    </a:lnTo>
                    <a:lnTo>
                      <a:pt x="43334" y="3679"/>
                    </a:lnTo>
                    <a:lnTo>
                      <a:pt x="37817" y="3794"/>
                    </a:lnTo>
                    <a:lnTo>
                      <a:pt x="34254" y="4023"/>
                    </a:lnTo>
                    <a:lnTo>
                      <a:pt x="30805" y="4368"/>
                    </a:lnTo>
                    <a:lnTo>
                      <a:pt x="25288" y="4828"/>
                    </a:lnTo>
                    <a:lnTo>
                      <a:pt x="23449" y="5058"/>
                    </a:lnTo>
                    <a:lnTo>
                      <a:pt x="20575" y="5403"/>
                    </a:lnTo>
                    <a:lnTo>
                      <a:pt x="14713" y="6092"/>
                    </a:lnTo>
                    <a:lnTo>
                      <a:pt x="9541" y="6667"/>
                    </a:lnTo>
                    <a:lnTo>
                      <a:pt x="9541" y="6667"/>
                    </a:lnTo>
                    <a:lnTo>
                      <a:pt x="14598" y="6552"/>
                    </a:lnTo>
                    <a:lnTo>
                      <a:pt x="18966" y="6322"/>
                    </a:lnTo>
                    <a:lnTo>
                      <a:pt x="22759" y="6092"/>
                    </a:lnTo>
                    <a:lnTo>
                      <a:pt x="26552" y="6092"/>
                    </a:lnTo>
                    <a:lnTo>
                      <a:pt x="37702" y="5403"/>
                    </a:lnTo>
                    <a:lnTo>
                      <a:pt x="50231" y="4713"/>
                    </a:lnTo>
                    <a:lnTo>
                      <a:pt x="57587" y="4483"/>
                    </a:lnTo>
                    <a:lnTo>
                      <a:pt x="58162" y="4598"/>
                    </a:lnTo>
                    <a:lnTo>
                      <a:pt x="56783" y="4713"/>
                    </a:lnTo>
                    <a:lnTo>
                      <a:pt x="47242" y="5403"/>
                    </a:lnTo>
                    <a:lnTo>
                      <a:pt x="32070" y="6322"/>
                    </a:lnTo>
                    <a:lnTo>
                      <a:pt x="8851" y="7702"/>
                    </a:lnTo>
                    <a:lnTo>
                      <a:pt x="11495" y="7702"/>
                    </a:lnTo>
                    <a:lnTo>
                      <a:pt x="19196" y="7587"/>
                    </a:lnTo>
                    <a:lnTo>
                      <a:pt x="31725" y="7587"/>
                    </a:lnTo>
                    <a:lnTo>
                      <a:pt x="33449" y="7702"/>
                    </a:lnTo>
                    <a:lnTo>
                      <a:pt x="33219" y="7817"/>
                    </a:lnTo>
                    <a:lnTo>
                      <a:pt x="32185" y="7931"/>
                    </a:lnTo>
                    <a:lnTo>
                      <a:pt x="28392" y="8046"/>
                    </a:lnTo>
                    <a:lnTo>
                      <a:pt x="16667" y="8276"/>
                    </a:lnTo>
                    <a:lnTo>
                      <a:pt x="4943" y="8506"/>
                    </a:lnTo>
                    <a:lnTo>
                      <a:pt x="1265" y="8506"/>
                    </a:lnTo>
                    <a:lnTo>
                      <a:pt x="0" y="8621"/>
                    </a:lnTo>
                    <a:lnTo>
                      <a:pt x="1265" y="8851"/>
                    </a:lnTo>
                    <a:lnTo>
                      <a:pt x="3564" y="9081"/>
                    </a:lnTo>
                    <a:lnTo>
                      <a:pt x="10345" y="9541"/>
                    </a:lnTo>
                    <a:lnTo>
                      <a:pt x="17357" y="10000"/>
                    </a:lnTo>
                    <a:lnTo>
                      <a:pt x="21955" y="10115"/>
                    </a:lnTo>
                    <a:lnTo>
                      <a:pt x="22070" y="10115"/>
                    </a:lnTo>
                    <a:lnTo>
                      <a:pt x="23564" y="10000"/>
                    </a:lnTo>
                    <a:lnTo>
                      <a:pt x="24139" y="9886"/>
                    </a:lnTo>
                    <a:lnTo>
                      <a:pt x="24483" y="9656"/>
                    </a:lnTo>
                    <a:lnTo>
                      <a:pt x="25633" y="9656"/>
                    </a:lnTo>
                    <a:lnTo>
                      <a:pt x="30805" y="9541"/>
                    </a:lnTo>
                    <a:lnTo>
                      <a:pt x="36208" y="9311"/>
                    </a:lnTo>
                    <a:lnTo>
                      <a:pt x="42530" y="8966"/>
                    </a:lnTo>
                    <a:lnTo>
                      <a:pt x="48852" y="8506"/>
                    </a:lnTo>
                    <a:lnTo>
                      <a:pt x="55058" y="8046"/>
                    </a:lnTo>
                    <a:lnTo>
                      <a:pt x="58277" y="7931"/>
                    </a:lnTo>
                    <a:lnTo>
                      <a:pt x="61495" y="7931"/>
                    </a:lnTo>
                    <a:lnTo>
                      <a:pt x="65403" y="8046"/>
                    </a:lnTo>
                    <a:lnTo>
                      <a:pt x="69426" y="8276"/>
                    </a:lnTo>
                    <a:lnTo>
                      <a:pt x="69656" y="8276"/>
                    </a:lnTo>
                    <a:lnTo>
                      <a:pt x="70576" y="8161"/>
                    </a:lnTo>
                    <a:lnTo>
                      <a:pt x="71840" y="8046"/>
                    </a:lnTo>
                    <a:lnTo>
                      <a:pt x="74139" y="7702"/>
                    </a:lnTo>
                    <a:lnTo>
                      <a:pt x="75518" y="7702"/>
                    </a:lnTo>
                    <a:lnTo>
                      <a:pt x="80576" y="7817"/>
                    </a:lnTo>
                    <a:lnTo>
                      <a:pt x="85634" y="7931"/>
                    </a:lnTo>
                    <a:lnTo>
                      <a:pt x="90691" y="8161"/>
                    </a:lnTo>
                    <a:lnTo>
                      <a:pt x="95864" y="8276"/>
                    </a:lnTo>
                    <a:lnTo>
                      <a:pt x="99542" y="8161"/>
                    </a:lnTo>
                    <a:lnTo>
                      <a:pt x="100461" y="8161"/>
                    </a:lnTo>
                    <a:lnTo>
                      <a:pt x="104025" y="8276"/>
                    </a:lnTo>
                    <a:lnTo>
                      <a:pt x="107588" y="8506"/>
                    </a:lnTo>
                    <a:lnTo>
                      <a:pt x="111036" y="8621"/>
                    </a:lnTo>
                    <a:lnTo>
                      <a:pt x="114599" y="8736"/>
                    </a:lnTo>
                    <a:lnTo>
                      <a:pt x="115519" y="8736"/>
                    </a:lnTo>
                    <a:lnTo>
                      <a:pt x="119887" y="8621"/>
                    </a:lnTo>
                    <a:lnTo>
                      <a:pt x="124255" y="8621"/>
                    </a:lnTo>
                    <a:lnTo>
                      <a:pt x="131496" y="8736"/>
                    </a:lnTo>
                    <a:lnTo>
                      <a:pt x="138852" y="8966"/>
                    </a:lnTo>
                    <a:lnTo>
                      <a:pt x="153680" y="9541"/>
                    </a:lnTo>
                    <a:lnTo>
                      <a:pt x="153680" y="9426"/>
                    </a:lnTo>
                    <a:lnTo>
                      <a:pt x="153795" y="9196"/>
                    </a:lnTo>
                    <a:lnTo>
                      <a:pt x="154370" y="9081"/>
                    </a:lnTo>
                    <a:lnTo>
                      <a:pt x="155174" y="8966"/>
                    </a:lnTo>
                    <a:lnTo>
                      <a:pt x="156209" y="8851"/>
                    </a:lnTo>
                    <a:lnTo>
                      <a:pt x="158968" y="8966"/>
                    </a:lnTo>
                    <a:lnTo>
                      <a:pt x="168853" y="9081"/>
                    </a:lnTo>
                    <a:lnTo>
                      <a:pt x="178623" y="9311"/>
                    </a:lnTo>
                    <a:lnTo>
                      <a:pt x="188048" y="9656"/>
                    </a:lnTo>
                    <a:lnTo>
                      <a:pt x="197129" y="10115"/>
                    </a:lnTo>
                    <a:lnTo>
                      <a:pt x="205750" y="10230"/>
                    </a:lnTo>
                    <a:lnTo>
                      <a:pt x="214485" y="10460"/>
                    </a:lnTo>
                    <a:lnTo>
                      <a:pt x="222761" y="10805"/>
                    </a:lnTo>
                    <a:lnTo>
                      <a:pt x="230807" y="11150"/>
                    </a:lnTo>
                    <a:lnTo>
                      <a:pt x="238624" y="11610"/>
                    </a:lnTo>
                    <a:lnTo>
                      <a:pt x="242532" y="11610"/>
                    </a:lnTo>
                    <a:lnTo>
                      <a:pt x="246555" y="11725"/>
                    </a:lnTo>
                    <a:lnTo>
                      <a:pt x="248509" y="11725"/>
                    </a:lnTo>
                    <a:lnTo>
                      <a:pt x="257589" y="11610"/>
                    </a:lnTo>
                    <a:lnTo>
                      <a:pt x="264256" y="11610"/>
                    </a:lnTo>
                    <a:lnTo>
                      <a:pt x="271153" y="11840"/>
                    </a:lnTo>
                    <a:lnTo>
                      <a:pt x="274256" y="11840"/>
                    </a:lnTo>
                    <a:lnTo>
                      <a:pt x="275750" y="11610"/>
                    </a:lnTo>
                    <a:lnTo>
                      <a:pt x="276210" y="11495"/>
                    </a:lnTo>
                    <a:lnTo>
                      <a:pt x="276555" y="11380"/>
                    </a:lnTo>
                    <a:lnTo>
                      <a:pt x="276555" y="11265"/>
                    </a:lnTo>
                    <a:lnTo>
                      <a:pt x="276440" y="11150"/>
                    </a:lnTo>
                    <a:lnTo>
                      <a:pt x="276095" y="11035"/>
                    </a:lnTo>
                    <a:lnTo>
                      <a:pt x="271727" y="10575"/>
                    </a:lnTo>
                    <a:lnTo>
                      <a:pt x="266095" y="10230"/>
                    </a:lnTo>
                    <a:lnTo>
                      <a:pt x="260233" y="9886"/>
                    </a:lnTo>
                    <a:lnTo>
                      <a:pt x="254371" y="9541"/>
                    </a:lnTo>
                    <a:lnTo>
                      <a:pt x="251382" y="9426"/>
                    </a:lnTo>
                    <a:lnTo>
                      <a:pt x="247244" y="9426"/>
                    </a:lnTo>
                    <a:lnTo>
                      <a:pt x="243796" y="9311"/>
                    </a:lnTo>
                    <a:lnTo>
                      <a:pt x="240807" y="9311"/>
                    </a:lnTo>
                    <a:lnTo>
                      <a:pt x="237819" y="9426"/>
                    </a:lnTo>
                    <a:lnTo>
                      <a:pt x="235060" y="9311"/>
                    </a:lnTo>
                    <a:lnTo>
                      <a:pt x="233566" y="9196"/>
                    </a:lnTo>
                    <a:lnTo>
                      <a:pt x="232991" y="9081"/>
                    </a:lnTo>
                    <a:lnTo>
                      <a:pt x="232417" y="8966"/>
                    </a:lnTo>
                    <a:lnTo>
                      <a:pt x="250118" y="8966"/>
                    </a:lnTo>
                    <a:lnTo>
                      <a:pt x="259428" y="8851"/>
                    </a:lnTo>
                    <a:lnTo>
                      <a:pt x="261497" y="8966"/>
                    </a:lnTo>
                    <a:lnTo>
                      <a:pt x="261497" y="8966"/>
                    </a:lnTo>
                    <a:lnTo>
                      <a:pt x="260808" y="8736"/>
                    </a:lnTo>
                    <a:lnTo>
                      <a:pt x="260118" y="8621"/>
                    </a:lnTo>
                    <a:lnTo>
                      <a:pt x="259773" y="8621"/>
                    </a:lnTo>
                    <a:lnTo>
                      <a:pt x="260118" y="8161"/>
                    </a:lnTo>
                    <a:lnTo>
                      <a:pt x="258164" y="8046"/>
                    </a:lnTo>
                    <a:lnTo>
                      <a:pt x="258854" y="8046"/>
                    </a:lnTo>
                    <a:lnTo>
                      <a:pt x="259658" y="7931"/>
                    </a:lnTo>
                    <a:lnTo>
                      <a:pt x="262877" y="7931"/>
                    </a:lnTo>
                    <a:lnTo>
                      <a:pt x="262992" y="7817"/>
                    </a:lnTo>
                    <a:lnTo>
                      <a:pt x="262647" y="7702"/>
                    </a:lnTo>
                    <a:lnTo>
                      <a:pt x="259543" y="7472"/>
                    </a:lnTo>
                    <a:lnTo>
                      <a:pt x="256440" y="7242"/>
                    </a:lnTo>
                    <a:lnTo>
                      <a:pt x="253336" y="7127"/>
                    </a:lnTo>
                    <a:lnTo>
                      <a:pt x="249543" y="7127"/>
                    </a:lnTo>
                    <a:lnTo>
                      <a:pt x="247244" y="6897"/>
                    </a:lnTo>
                    <a:lnTo>
                      <a:pt x="248279" y="7127"/>
                    </a:lnTo>
                    <a:lnTo>
                      <a:pt x="245865" y="7127"/>
                    </a:lnTo>
                    <a:lnTo>
                      <a:pt x="243451" y="7012"/>
                    </a:lnTo>
                    <a:lnTo>
                      <a:pt x="243566" y="7012"/>
                    </a:lnTo>
                    <a:lnTo>
                      <a:pt x="242876" y="6897"/>
                    </a:lnTo>
                    <a:lnTo>
                      <a:pt x="221497" y="5403"/>
                    </a:lnTo>
                    <a:lnTo>
                      <a:pt x="201497" y="4138"/>
                    </a:lnTo>
                    <a:lnTo>
                      <a:pt x="181382" y="2874"/>
                    </a:lnTo>
                    <a:lnTo>
                      <a:pt x="161152" y="1840"/>
                    </a:lnTo>
                    <a:lnTo>
                      <a:pt x="140806" y="805"/>
                    </a:lnTo>
                    <a:lnTo>
                      <a:pt x="137473" y="575"/>
                    </a:lnTo>
                    <a:lnTo>
                      <a:pt x="137243" y="690"/>
                    </a:lnTo>
                    <a:lnTo>
                      <a:pt x="137243" y="920"/>
                    </a:lnTo>
                    <a:lnTo>
                      <a:pt x="126668" y="230"/>
                    </a:lnTo>
                    <a:lnTo>
                      <a:pt x="122071" y="115"/>
                    </a:lnTo>
                    <a:lnTo>
                      <a:pt x="116553" y="230"/>
                    </a:lnTo>
                    <a:lnTo>
                      <a:pt x="111151" y="345"/>
                    </a:lnTo>
                    <a:lnTo>
                      <a:pt x="109772" y="460"/>
                    </a:lnTo>
                    <a:lnTo>
                      <a:pt x="107473" y="345"/>
                    </a:lnTo>
                    <a:lnTo>
                      <a:pt x="105059" y="230"/>
                    </a:lnTo>
                    <a:lnTo>
                      <a:pt x="102645" y="115"/>
                    </a:lnTo>
                    <a:lnTo>
                      <a:pt x="100346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>
                <a:off x="605925" y="2123275"/>
                <a:ext cx="704050" cy="31650"/>
              </a:xfrm>
              <a:custGeom>
                <a:avLst/>
                <a:gdLst/>
                <a:ahLst/>
                <a:cxnLst/>
                <a:rect l="l" t="t" r="r" b="b"/>
                <a:pathLst>
                  <a:path w="28162" h="1266" fill="none" extrusionOk="0">
                    <a:moveTo>
                      <a:pt x="28162" y="1"/>
                    </a:moveTo>
                    <a:lnTo>
                      <a:pt x="11035" y="1"/>
                    </a:lnTo>
                    <a:lnTo>
                      <a:pt x="11035" y="1"/>
                    </a:lnTo>
                    <a:lnTo>
                      <a:pt x="5173" y="690"/>
                    </a:lnTo>
                    <a:lnTo>
                      <a:pt x="1" y="1265"/>
                    </a:lnTo>
                    <a:lnTo>
                      <a:pt x="1" y="1265"/>
                    </a:lnTo>
                    <a:lnTo>
                      <a:pt x="5058" y="1150"/>
                    </a:lnTo>
                    <a:lnTo>
                      <a:pt x="9426" y="920"/>
                    </a:lnTo>
                    <a:lnTo>
                      <a:pt x="13219" y="690"/>
                    </a:lnTo>
                    <a:lnTo>
                      <a:pt x="16323" y="690"/>
                    </a:lnTo>
                    <a:lnTo>
                      <a:pt x="16323" y="690"/>
                    </a:lnTo>
                    <a:lnTo>
                      <a:pt x="17012" y="690"/>
                    </a:lnTo>
                    <a:lnTo>
                      <a:pt x="17012" y="690"/>
                    </a:lnTo>
                    <a:lnTo>
                      <a:pt x="28162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18"/>
              <p:cNvSpPr/>
              <p:nvPr/>
            </p:nvSpPr>
            <p:spPr>
              <a:xfrm>
                <a:off x="367425" y="2123275"/>
                <a:ext cx="6913875" cy="160950"/>
              </a:xfrm>
              <a:custGeom>
                <a:avLst/>
                <a:gdLst/>
                <a:ahLst/>
                <a:cxnLst/>
                <a:rect l="l" t="t" r="r" b="b"/>
                <a:pathLst>
                  <a:path w="276555" h="6438" fill="none" extrusionOk="0">
                    <a:moveTo>
                      <a:pt x="221497" y="1"/>
                    </a:moveTo>
                    <a:lnTo>
                      <a:pt x="200002" y="1"/>
                    </a:lnTo>
                    <a:lnTo>
                      <a:pt x="200002" y="1"/>
                    </a:lnTo>
                    <a:lnTo>
                      <a:pt x="217014" y="1150"/>
                    </a:lnTo>
                    <a:lnTo>
                      <a:pt x="234026" y="2070"/>
                    </a:lnTo>
                    <a:lnTo>
                      <a:pt x="234026" y="2070"/>
                    </a:lnTo>
                    <a:lnTo>
                      <a:pt x="225865" y="2185"/>
                    </a:lnTo>
                    <a:lnTo>
                      <a:pt x="225865" y="2185"/>
                    </a:lnTo>
                    <a:lnTo>
                      <a:pt x="224026" y="2185"/>
                    </a:lnTo>
                    <a:lnTo>
                      <a:pt x="224026" y="2185"/>
                    </a:lnTo>
                    <a:lnTo>
                      <a:pt x="216899" y="2070"/>
                    </a:lnTo>
                    <a:lnTo>
                      <a:pt x="209773" y="1840"/>
                    </a:lnTo>
                    <a:lnTo>
                      <a:pt x="209773" y="1840"/>
                    </a:lnTo>
                    <a:lnTo>
                      <a:pt x="200117" y="920"/>
                    </a:lnTo>
                    <a:lnTo>
                      <a:pt x="190462" y="1"/>
                    </a:lnTo>
                    <a:lnTo>
                      <a:pt x="179543" y="1"/>
                    </a:lnTo>
                    <a:lnTo>
                      <a:pt x="179543" y="1"/>
                    </a:lnTo>
                    <a:lnTo>
                      <a:pt x="180347" y="116"/>
                    </a:lnTo>
                    <a:lnTo>
                      <a:pt x="180347" y="116"/>
                    </a:lnTo>
                    <a:lnTo>
                      <a:pt x="178508" y="1"/>
                    </a:lnTo>
                    <a:lnTo>
                      <a:pt x="47242" y="1"/>
                    </a:lnTo>
                    <a:lnTo>
                      <a:pt x="47242" y="1"/>
                    </a:lnTo>
                    <a:lnTo>
                      <a:pt x="32070" y="920"/>
                    </a:lnTo>
                    <a:lnTo>
                      <a:pt x="8851" y="2300"/>
                    </a:lnTo>
                    <a:lnTo>
                      <a:pt x="8851" y="2300"/>
                    </a:lnTo>
                    <a:lnTo>
                      <a:pt x="11495" y="2300"/>
                    </a:lnTo>
                    <a:lnTo>
                      <a:pt x="11495" y="2300"/>
                    </a:lnTo>
                    <a:lnTo>
                      <a:pt x="19196" y="2185"/>
                    </a:lnTo>
                    <a:lnTo>
                      <a:pt x="19196" y="2185"/>
                    </a:lnTo>
                    <a:lnTo>
                      <a:pt x="27817" y="2185"/>
                    </a:lnTo>
                    <a:lnTo>
                      <a:pt x="27817" y="2185"/>
                    </a:lnTo>
                    <a:lnTo>
                      <a:pt x="31725" y="2185"/>
                    </a:lnTo>
                    <a:lnTo>
                      <a:pt x="33449" y="2300"/>
                    </a:lnTo>
                    <a:lnTo>
                      <a:pt x="33449" y="2300"/>
                    </a:lnTo>
                    <a:lnTo>
                      <a:pt x="33219" y="2415"/>
                    </a:lnTo>
                    <a:lnTo>
                      <a:pt x="32185" y="2529"/>
                    </a:lnTo>
                    <a:lnTo>
                      <a:pt x="28392" y="2644"/>
                    </a:lnTo>
                    <a:lnTo>
                      <a:pt x="16667" y="2874"/>
                    </a:lnTo>
                    <a:lnTo>
                      <a:pt x="4943" y="3104"/>
                    </a:lnTo>
                    <a:lnTo>
                      <a:pt x="1265" y="3104"/>
                    </a:lnTo>
                    <a:lnTo>
                      <a:pt x="0" y="3219"/>
                    </a:lnTo>
                    <a:lnTo>
                      <a:pt x="0" y="3219"/>
                    </a:lnTo>
                    <a:lnTo>
                      <a:pt x="1265" y="3449"/>
                    </a:lnTo>
                    <a:lnTo>
                      <a:pt x="3564" y="3679"/>
                    </a:lnTo>
                    <a:lnTo>
                      <a:pt x="10345" y="4139"/>
                    </a:lnTo>
                    <a:lnTo>
                      <a:pt x="17357" y="4598"/>
                    </a:lnTo>
                    <a:lnTo>
                      <a:pt x="21955" y="4713"/>
                    </a:lnTo>
                    <a:lnTo>
                      <a:pt x="21955" y="4713"/>
                    </a:lnTo>
                    <a:lnTo>
                      <a:pt x="22070" y="4713"/>
                    </a:lnTo>
                    <a:lnTo>
                      <a:pt x="22070" y="4713"/>
                    </a:lnTo>
                    <a:lnTo>
                      <a:pt x="23564" y="4598"/>
                    </a:lnTo>
                    <a:lnTo>
                      <a:pt x="24139" y="4484"/>
                    </a:lnTo>
                    <a:lnTo>
                      <a:pt x="24483" y="4254"/>
                    </a:lnTo>
                    <a:lnTo>
                      <a:pt x="24483" y="4254"/>
                    </a:lnTo>
                    <a:lnTo>
                      <a:pt x="25633" y="4254"/>
                    </a:lnTo>
                    <a:lnTo>
                      <a:pt x="25633" y="4254"/>
                    </a:lnTo>
                    <a:lnTo>
                      <a:pt x="30805" y="4139"/>
                    </a:lnTo>
                    <a:lnTo>
                      <a:pt x="36208" y="3909"/>
                    </a:lnTo>
                    <a:lnTo>
                      <a:pt x="36208" y="3909"/>
                    </a:lnTo>
                    <a:lnTo>
                      <a:pt x="42530" y="3564"/>
                    </a:lnTo>
                    <a:lnTo>
                      <a:pt x="48852" y="3104"/>
                    </a:lnTo>
                    <a:lnTo>
                      <a:pt x="55058" y="2644"/>
                    </a:lnTo>
                    <a:lnTo>
                      <a:pt x="58277" y="2529"/>
                    </a:lnTo>
                    <a:lnTo>
                      <a:pt x="61495" y="2529"/>
                    </a:lnTo>
                    <a:lnTo>
                      <a:pt x="61495" y="2529"/>
                    </a:lnTo>
                    <a:lnTo>
                      <a:pt x="65403" y="2644"/>
                    </a:lnTo>
                    <a:lnTo>
                      <a:pt x="69426" y="2874"/>
                    </a:lnTo>
                    <a:lnTo>
                      <a:pt x="69426" y="2874"/>
                    </a:lnTo>
                    <a:lnTo>
                      <a:pt x="69656" y="2874"/>
                    </a:lnTo>
                    <a:lnTo>
                      <a:pt x="69656" y="2874"/>
                    </a:lnTo>
                    <a:lnTo>
                      <a:pt x="70576" y="2759"/>
                    </a:lnTo>
                    <a:lnTo>
                      <a:pt x="71840" y="2644"/>
                    </a:lnTo>
                    <a:lnTo>
                      <a:pt x="74139" y="2300"/>
                    </a:lnTo>
                    <a:lnTo>
                      <a:pt x="74139" y="2300"/>
                    </a:lnTo>
                    <a:lnTo>
                      <a:pt x="75518" y="2300"/>
                    </a:lnTo>
                    <a:lnTo>
                      <a:pt x="75518" y="2300"/>
                    </a:lnTo>
                    <a:lnTo>
                      <a:pt x="80576" y="2415"/>
                    </a:lnTo>
                    <a:lnTo>
                      <a:pt x="85634" y="2529"/>
                    </a:lnTo>
                    <a:lnTo>
                      <a:pt x="85634" y="2529"/>
                    </a:lnTo>
                    <a:lnTo>
                      <a:pt x="90691" y="2759"/>
                    </a:lnTo>
                    <a:lnTo>
                      <a:pt x="95864" y="2874"/>
                    </a:lnTo>
                    <a:lnTo>
                      <a:pt x="95864" y="2874"/>
                    </a:lnTo>
                    <a:lnTo>
                      <a:pt x="99542" y="2759"/>
                    </a:lnTo>
                    <a:lnTo>
                      <a:pt x="99542" y="2759"/>
                    </a:lnTo>
                    <a:lnTo>
                      <a:pt x="100461" y="2759"/>
                    </a:lnTo>
                    <a:lnTo>
                      <a:pt x="100461" y="2759"/>
                    </a:lnTo>
                    <a:lnTo>
                      <a:pt x="104025" y="2874"/>
                    </a:lnTo>
                    <a:lnTo>
                      <a:pt x="107588" y="3104"/>
                    </a:lnTo>
                    <a:lnTo>
                      <a:pt x="107588" y="3104"/>
                    </a:lnTo>
                    <a:lnTo>
                      <a:pt x="111036" y="3219"/>
                    </a:lnTo>
                    <a:lnTo>
                      <a:pt x="114599" y="3334"/>
                    </a:lnTo>
                    <a:lnTo>
                      <a:pt x="114599" y="3334"/>
                    </a:lnTo>
                    <a:lnTo>
                      <a:pt x="115519" y="3334"/>
                    </a:lnTo>
                    <a:lnTo>
                      <a:pt x="115519" y="3334"/>
                    </a:lnTo>
                    <a:lnTo>
                      <a:pt x="119887" y="3219"/>
                    </a:lnTo>
                    <a:lnTo>
                      <a:pt x="124255" y="3219"/>
                    </a:lnTo>
                    <a:lnTo>
                      <a:pt x="124255" y="3219"/>
                    </a:lnTo>
                    <a:lnTo>
                      <a:pt x="131496" y="3334"/>
                    </a:lnTo>
                    <a:lnTo>
                      <a:pt x="138852" y="3564"/>
                    </a:lnTo>
                    <a:lnTo>
                      <a:pt x="153680" y="4139"/>
                    </a:lnTo>
                    <a:lnTo>
                      <a:pt x="153680" y="4139"/>
                    </a:lnTo>
                    <a:lnTo>
                      <a:pt x="153680" y="4024"/>
                    </a:lnTo>
                    <a:lnTo>
                      <a:pt x="153795" y="3794"/>
                    </a:lnTo>
                    <a:lnTo>
                      <a:pt x="154370" y="3679"/>
                    </a:lnTo>
                    <a:lnTo>
                      <a:pt x="155174" y="3564"/>
                    </a:lnTo>
                    <a:lnTo>
                      <a:pt x="156209" y="3449"/>
                    </a:lnTo>
                    <a:lnTo>
                      <a:pt x="156209" y="3449"/>
                    </a:lnTo>
                    <a:lnTo>
                      <a:pt x="158968" y="3564"/>
                    </a:lnTo>
                    <a:lnTo>
                      <a:pt x="158968" y="3564"/>
                    </a:lnTo>
                    <a:lnTo>
                      <a:pt x="168853" y="3679"/>
                    </a:lnTo>
                    <a:lnTo>
                      <a:pt x="178623" y="3909"/>
                    </a:lnTo>
                    <a:lnTo>
                      <a:pt x="188048" y="4254"/>
                    </a:lnTo>
                    <a:lnTo>
                      <a:pt x="197129" y="4713"/>
                    </a:lnTo>
                    <a:lnTo>
                      <a:pt x="197129" y="4713"/>
                    </a:lnTo>
                    <a:lnTo>
                      <a:pt x="205750" y="4828"/>
                    </a:lnTo>
                    <a:lnTo>
                      <a:pt x="214485" y="5058"/>
                    </a:lnTo>
                    <a:lnTo>
                      <a:pt x="214485" y="5058"/>
                    </a:lnTo>
                    <a:lnTo>
                      <a:pt x="222761" y="5403"/>
                    </a:lnTo>
                    <a:lnTo>
                      <a:pt x="230807" y="5748"/>
                    </a:lnTo>
                    <a:lnTo>
                      <a:pt x="238624" y="6208"/>
                    </a:lnTo>
                    <a:lnTo>
                      <a:pt x="242532" y="6208"/>
                    </a:lnTo>
                    <a:lnTo>
                      <a:pt x="246555" y="6323"/>
                    </a:lnTo>
                    <a:lnTo>
                      <a:pt x="246555" y="6323"/>
                    </a:lnTo>
                    <a:lnTo>
                      <a:pt x="248509" y="6323"/>
                    </a:lnTo>
                    <a:lnTo>
                      <a:pt x="248509" y="6323"/>
                    </a:lnTo>
                    <a:lnTo>
                      <a:pt x="257589" y="6208"/>
                    </a:lnTo>
                    <a:lnTo>
                      <a:pt x="257589" y="6208"/>
                    </a:lnTo>
                    <a:lnTo>
                      <a:pt x="264256" y="6208"/>
                    </a:lnTo>
                    <a:lnTo>
                      <a:pt x="271153" y="6438"/>
                    </a:lnTo>
                    <a:lnTo>
                      <a:pt x="271153" y="6438"/>
                    </a:lnTo>
                    <a:lnTo>
                      <a:pt x="272302" y="6438"/>
                    </a:lnTo>
                    <a:lnTo>
                      <a:pt x="272302" y="6438"/>
                    </a:lnTo>
                    <a:lnTo>
                      <a:pt x="274256" y="6438"/>
                    </a:lnTo>
                    <a:lnTo>
                      <a:pt x="275750" y="6208"/>
                    </a:lnTo>
                    <a:lnTo>
                      <a:pt x="276210" y="6093"/>
                    </a:lnTo>
                    <a:lnTo>
                      <a:pt x="276555" y="5978"/>
                    </a:lnTo>
                    <a:lnTo>
                      <a:pt x="276555" y="5863"/>
                    </a:lnTo>
                    <a:lnTo>
                      <a:pt x="276440" y="5748"/>
                    </a:lnTo>
                    <a:lnTo>
                      <a:pt x="276095" y="5633"/>
                    </a:lnTo>
                    <a:lnTo>
                      <a:pt x="276095" y="5633"/>
                    </a:lnTo>
                    <a:lnTo>
                      <a:pt x="271727" y="5173"/>
                    </a:lnTo>
                    <a:lnTo>
                      <a:pt x="271727" y="5173"/>
                    </a:lnTo>
                    <a:lnTo>
                      <a:pt x="266095" y="4828"/>
                    </a:lnTo>
                    <a:lnTo>
                      <a:pt x="260233" y="4484"/>
                    </a:lnTo>
                    <a:lnTo>
                      <a:pt x="254371" y="4139"/>
                    </a:lnTo>
                    <a:lnTo>
                      <a:pt x="251382" y="4024"/>
                    </a:lnTo>
                    <a:lnTo>
                      <a:pt x="248509" y="4024"/>
                    </a:lnTo>
                    <a:lnTo>
                      <a:pt x="248509" y="4024"/>
                    </a:lnTo>
                    <a:lnTo>
                      <a:pt x="247244" y="4024"/>
                    </a:lnTo>
                    <a:lnTo>
                      <a:pt x="247244" y="4024"/>
                    </a:lnTo>
                    <a:lnTo>
                      <a:pt x="243796" y="3909"/>
                    </a:lnTo>
                    <a:lnTo>
                      <a:pt x="243796" y="3909"/>
                    </a:lnTo>
                    <a:lnTo>
                      <a:pt x="240807" y="3909"/>
                    </a:lnTo>
                    <a:lnTo>
                      <a:pt x="237819" y="4024"/>
                    </a:lnTo>
                    <a:lnTo>
                      <a:pt x="237819" y="4024"/>
                    </a:lnTo>
                    <a:lnTo>
                      <a:pt x="235060" y="3909"/>
                    </a:lnTo>
                    <a:lnTo>
                      <a:pt x="233566" y="3794"/>
                    </a:lnTo>
                    <a:lnTo>
                      <a:pt x="232991" y="3679"/>
                    </a:lnTo>
                    <a:lnTo>
                      <a:pt x="232417" y="3564"/>
                    </a:lnTo>
                    <a:lnTo>
                      <a:pt x="232417" y="3564"/>
                    </a:lnTo>
                    <a:lnTo>
                      <a:pt x="240807" y="3564"/>
                    </a:lnTo>
                    <a:lnTo>
                      <a:pt x="240807" y="3564"/>
                    </a:lnTo>
                    <a:lnTo>
                      <a:pt x="250118" y="3564"/>
                    </a:lnTo>
                    <a:lnTo>
                      <a:pt x="250118" y="3564"/>
                    </a:lnTo>
                    <a:lnTo>
                      <a:pt x="259428" y="3449"/>
                    </a:lnTo>
                    <a:lnTo>
                      <a:pt x="259428" y="3449"/>
                    </a:lnTo>
                    <a:lnTo>
                      <a:pt x="261497" y="3564"/>
                    </a:lnTo>
                    <a:lnTo>
                      <a:pt x="261497" y="3564"/>
                    </a:lnTo>
                    <a:lnTo>
                      <a:pt x="260808" y="3334"/>
                    </a:lnTo>
                    <a:lnTo>
                      <a:pt x="260118" y="3219"/>
                    </a:lnTo>
                    <a:lnTo>
                      <a:pt x="260118" y="3219"/>
                    </a:lnTo>
                    <a:lnTo>
                      <a:pt x="259773" y="3219"/>
                    </a:lnTo>
                    <a:lnTo>
                      <a:pt x="259773" y="3219"/>
                    </a:lnTo>
                    <a:lnTo>
                      <a:pt x="260118" y="2759"/>
                    </a:lnTo>
                    <a:lnTo>
                      <a:pt x="260118" y="2759"/>
                    </a:lnTo>
                    <a:lnTo>
                      <a:pt x="258164" y="2644"/>
                    </a:lnTo>
                    <a:lnTo>
                      <a:pt x="258164" y="2644"/>
                    </a:lnTo>
                    <a:lnTo>
                      <a:pt x="258854" y="2644"/>
                    </a:lnTo>
                    <a:lnTo>
                      <a:pt x="259658" y="2529"/>
                    </a:lnTo>
                    <a:lnTo>
                      <a:pt x="261612" y="2529"/>
                    </a:lnTo>
                    <a:lnTo>
                      <a:pt x="262877" y="2529"/>
                    </a:lnTo>
                    <a:lnTo>
                      <a:pt x="262992" y="2415"/>
                    </a:lnTo>
                    <a:lnTo>
                      <a:pt x="262647" y="2300"/>
                    </a:lnTo>
                    <a:lnTo>
                      <a:pt x="262647" y="2300"/>
                    </a:lnTo>
                    <a:lnTo>
                      <a:pt x="259543" y="2070"/>
                    </a:lnTo>
                    <a:lnTo>
                      <a:pt x="256440" y="1840"/>
                    </a:lnTo>
                    <a:lnTo>
                      <a:pt x="253336" y="1725"/>
                    </a:lnTo>
                    <a:lnTo>
                      <a:pt x="250233" y="1725"/>
                    </a:lnTo>
                    <a:lnTo>
                      <a:pt x="250233" y="1725"/>
                    </a:lnTo>
                    <a:lnTo>
                      <a:pt x="249543" y="1725"/>
                    </a:lnTo>
                    <a:lnTo>
                      <a:pt x="249543" y="1725"/>
                    </a:lnTo>
                    <a:lnTo>
                      <a:pt x="247244" y="1495"/>
                    </a:lnTo>
                    <a:lnTo>
                      <a:pt x="247244" y="1495"/>
                    </a:lnTo>
                    <a:lnTo>
                      <a:pt x="248279" y="1725"/>
                    </a:lnTo>
                    <a:lnTo>
                      <a:pt x="248279" y="1725"/>
                    </a:lnTo>
                    <a:lnTo>
                      <a:pt x="245865" y="1725"/>
                    </a:lnTo>
                    <a:lnTo>
                      <a:pt x="245865" y="1725"/>
                    </a:lnTo>
                    <a:lnTo>
                      <a:pt x="243451" y="1610"/>
                    </a:lnTo>
                    <a:lnTo>
                      <a:pt x="243451" y="1610"/>
                    </a:lnTo>
                    <a:lnTo>
                      <a:pt x="243566" y="1610"/>
                    </a:lnTo>
                    <a:lnTo>
                      <a:pt x="243566" y="1610"/>
                    </a:lnTo>
                    <a:lnTo>
                      <a:pt x="242876" y="1495"/>
                    </a:lnTo>
                    <a:lnTo>
                      <a:pt x="242876" y="1495"/>
                    </a:lnTo>
                    <a:lnTo>
                      <a:pt x="221497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18"/>
              <p:cNvSpPr/>
              <p:nvPr/>
            </p:nvSpPr>
            <p:spPr>
              <a:xfrm>
                <a:off x="4453675" y="2083050"/>
                <a:ext cx="675325" cy="40250"/>
              </a:xfrm>
              <a:custGeom>
                <a:avLst/>
                <a:gdLst/>
                <a:ahLst/>
                <a:cxnLst/>
                <a:rect l="l" t="t" r="r" b="b"/>
                <a:pathLst>
                  <a:path w="27013" h="1610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4483" y="230"/>
                    </a:lnTo>
                    <a:lnTo>
                      <a:pt x="8506" y="575"/>
                    </a:lnTo>
                    <a:lnTo>
                      <a:pt x="12414" y="1035"/>
                    </a:lnTo>
                    <a:lnTo>
                      <a:pt x="16093" y="1610"/>
                    </a:lnTo>
                    <a:lnTo>
                      <a:pt x="16093" y="1610"/>
                    </a:lnTo>
                    <a:lnTo>
                      <a:pt x="27012" y="1610"/>
                    </a:lnTo>
                    <a:lnTo>
                      <a:pt x="27012" y="1610"/>
                    </a:lnTo>
                    <a:lnTo>
                      <a:pt x="20575" y="1035"/>
                    </a:lnTo>
                    <a:lnTo>
                      <a:pt x="13909" y="575"/>
                    </a:lnTo>
                    <a:lnTo>
                      <a:pt x="7127" y="116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18"/>
              <p:cNvSpPr/>
              <p:nvPr/>
            </p:nvSpPr>
            <p:spPr>
              <a:xfrm>
                <a:off x="2603075" y="2080175"/>
                <a:ext cx="1399475" cy="28775"/>
              </a:xfrm>
              <a:custGeom>
                <a:avLst/>
                <a:gdLst/>
                <a:ahLst/>
                <a:cxnLst/>
                <a:rect l="l" t="t" r="r" b="b"/>
                <a:pathLst>
                  <a:path w="55979" h="1151" fill="none" extrusionOk="0">
                    <a:moveTo>
                      <a:pt x="1" y="1150"/>
                    </a:moveTo>
                    <a:lnTo>
                      <a:pt x="1" y="1150"/>
                    </a:lnTo>
                    <a:lnTo>
                      <a:pt x="2529" y="805"/>
                    </a:lnTo>
                    <a:lnTo>
                      <a:pt x="5173" y="575"/>
                    </a:lnTo>
                    <a:lnTo>
                      <a:pt x="11150" y="231"/>
                    </a:lnTo>
                    <a:lnTo>
                      <a:pt x="17702" y="116"/>
                    </a:lnTo>
                    <a:lnTo>
                      <a:pt x="24714" y="1"/>
                    </a:lnTo>
                    <a:lnTo>
                      <a:pt x="24714" y="1"/>
                    </a:lnTo>
                    <a:lnTo>
                      <a:pt x="39771" y="116"/>
                    </a:lnTo>
                    <a:lnTo>
                      <a:pt x="39771" y="116"/>
                    </a:lnTo>
                    <a:lnTo>
                      <a:pt x="39771" y="116"/>
                    </a:lnTo>
                    <a:lnTo>
                      <a:pt x="39771" y="116"/>
                    </a:lnTo>
                    <a:lnTo>
                      <a:pt x="39771" y="116"/>
                    </a:lnTo>
                    <a:lnTo>
                      <a:pt x="42990" y="116"/>
                    </a:lnTo>
                    <a:lnTo>
                      <a:pt x="42990" y="116"/>
                    </a:lnTo>
                    <a:lnTo>
                      <a:pt x="55978" y="231"/>
                    </a:lnTo>
                    <a:lnTo>
                      <a:pt x="55978" y="231"/>
                    </a:lnTo>
                    <a:lnTo>
                      <a:pt x="55404" y="231"/>
                    </a:lnTo>
                    <a:lnTo>
                      <a:pt x="55404" y="231"/>
                    </a:lnTo>
                    <a:lnTo>
                      <a:pt x="53679" y="345"/>
                    </a:lnTo>
                    <a:lnTo>
                      <a:pt x="53679" y="345"/>
                    </a:lnTo>
                    <a:lnTo>
                      <a:pt x="37587" y="116"/>
                    </a:lnTo>
                    <a:lnTo>
                      <a:pt x="37587" y="116"/>
                    </a:lnTo>
                    <a:lnTo>
                      <a:pt x="28047" y="345"/>
                    </a:lnTo>
                    <a:lnTo>
                      <a:pt x="18507" y="460"/>
                    </a:lnTo>
                    <a:lnTo>
                      <a:pt x="1" y="115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18"/>
              <p:cNvSpPr/>
              <p:nvPr/>
            </p:nvSpPr>
            <p:spPr>
              <a:xfrm>
                <a:off x="881800" y="1988225"/>
                <a:ext cx="5023050" cy="135075"/>
              </a:xfrm>
              <a:custGeom>
                <a:avLst/>
                <a:gdLst/>
                <a:ahLst/>
                <a:cxnLst/>
                <a:rect l="l" t="t" r="r" b="b"/>
                <a:pathLst>
                  <a:path w="200922" h="5403" fill="none" extrusionOk="0">
                    <a:moveTo>
                      <a:pt x="79771" y="0"/>
                    </a:moveTo>
                    <a:lnTo>
                      <a:pt x="79771" y="0"/>
                    </a:lnTo>
                    <a:lnTo>
                      <a:pt x="78392" y="115"/>
                    </a:lnTo>
                    <a:lnTo>
                      <a:pt x="78392" y="115"/>
                    </a:lnTo>
                    <a:lnTo>
                      <a:pt x="72760" y="230"/>
                    </a:lnTo>
                    <a:lnTo>
                      <a:pt x="67128" y="230"/>
                    </a:lnTo>
                    <a:lnTo>
                      <a:pt x="55748" y="345"/>
                    </a:lnTo>
                    <a:lnTo>
                      <a:pt x="50116" y="460"/>
                    </a:lnTo>
                    <a:lnTo>
                      <a:pt x="44599" y="575"/>
                    </a:lnTo>
                    <a:lnTo>
                      <a:pt x="39196" y="805"/>
                    </a:lnTo>
                    <a:lnTo>
                      <a:pt x="33909" y="1265"/>
                    </a:lnTo>
                    <a:lnTo>
                      <a:pt x="28621" y="1150"/>
                    </a:lnTo>
                    <a:lnTo>
                      <a:pt x="28621" y="1150"/>
                    </a:lnTo>
                    <a:lnTo>
                      <a:pt x="31495" y="1495"/>
                    </a:lnTo>
                    <a:lnTo>
                      <a:pt x="34254" y="1495"/>
                    </a:lnTo>
                    <a:lnTo>
                      <a:pt x="34254" y="1495"/>
                    </a:lnTo>
                    <a:lnTo>
                      <a:pt x="34943" y="1495"/>
                    </a:lnTo>
                    <a:lnTo>
                      <a:pt x="34943" y="1495"/>
                    </a:lnTo>
                    <a:lnTo>
                      <a:pt x="35518" y="1610"/>
                    </a:lnTo>
                    <a:lnTo>
                      <a:pt x="35518" y="1610"/>
                    </a:lnTo>
                    <a:lnTo>
                      <a:pt x="36667" y="1495"/>
                    </a:lnTo>
                    <a:lnTo>
                      <a:pt x="36667" y="1495"/>
                    </a:lnTo>
                    <a:lnTo>
                      <a:pt x="38392" y="1610"/>
                    </a:lnTo>
                    <a:lnTo>
                      <a:pt x="40346" y="1725"/>
                    </a:lnTo>
                    <a:lnTo>
                      <a:pt x="44484" y="1840"/>
                    </a:lnTo>
                    <a:lnTo>
                      <a:pt x="44484" y="1840"/>
                    </a:lnTo>
                    <a:lnTo>
                      <a:pt x="48392" y="1840"/>
                    </a:lnTo>
                    <a:lnTo>
                      <a:pt x="52415" y="1610"/>
                    </a:lnTo>
                    <a:lnTo>
                      <a:pt x="61035" y="1265"/>
                    </a:lnTo>
                    <a:lnTo>
                      <a:pt x="69771" y="690"/>
                    </a:lnTo>
                    <a:lnTo>
                      <a:pt x="74024" y="575"/>
                    </a:lnTo>
                    <a:lnTo>
                      <a:pt x="78047" y="460"/>
                    </a:lnTo>
                    <a:lnTo>
                      <a:pt x="78047" y="460"/>
                    </a:lnTo>
                    <a:lnTo>
                      <a:pt x="80231" y="460"/>
                    </a:lnTo>
                    <a:lnTo>
                      <a:pt x="80231" y="460"/>
                    </a:lnTo>
                    <a:lnTo>
                      <a:pt x="89771" y="575"/>
                    </a:lnTo>
                    <a:lnTo>
                      <a:pt x="89771" y="575"/>
                    </a:lnTo>
                    <a:lnTo>
                      <a:pt x="87243" y="920"/>
                    </a:lnTo>
                    <a:lnTo>
                      <a:pt x="85863" y="1150"/>
                    </a:lnTo>
                    <a:lnTo>
                      <a:pt x="84599" y="1265"/>
                    </a:lnTo>
                    <a:lnTo>
                      <a:pt x="84599" y="1265"/>
                    </a:lnTo>
                    <a:lnTo>
                      <a:pt x="71610" y="1380"/>
                    </a:lnTo>
                    <a:lnTo>
                      <a:pt x="65288" y="1495"/>
                    </a:lnTo>
                    <a:lnTo>
                      <a:pt x="59196" y="1840"/>
                    </a:lnTo>
                    <a:lnTo>
                      <a:pt x="59196" y="1840"/>
                    </a:lnTo>
                    <a:lnTo>
                      <a:pt x="64714" y="2184"/>
                    </a:lnTo>
                    <a:lnTo>
                      <a:pt x="67587" y="2414"/>
                    </a:lnTo>
                    <a:lnTo>
                      <a:pt x="70461" y="2414"/>
                    </a:lnTo>
                    <a:lnTo>
                      <a:pt x="70461" y="2414"/>
                    </a:lnTo>
                    <a:lnTo>
                      <a:pt x="71036" y="2414"/>
                    </a:lnTo>
                    <a:lnTo>
                      <a:pt x="71036" y="2414"/>
                    </a:lnTo>
                    <a:lnTo>
                      <a:pt x="71036" y="2414"/>
                    </a:lnTo>
                    <a:lnTo>
                      <a:pt x="71036" y="2414"/>
                    </a:lnTo>
                    <a:lnTo>
                      <a:pt x="72530" y="2414"/>
                    </a:lnTo>
                    <a:lnTo>
                      <a:pt x="74139" y="2184"/>
                    </a:lnTo>
                    <a:lnTo>
                      <a:pt x="74139" y="2184"/>
                    </a:lnTo>
                    <a:lnTo>
                      <a:pt x="75748" y="1955"/>
                    </a:lnTo>
                    <a:lnTo>
                      <a:pt x="77243" y="1840"/>
                    </a:lnTo>
                    <a:lnTo>
                      <a:pt x="77243" y="1840"/>
                    </a:lnTo>
                    <a:lnTo>
                      <a:pt x="77702" y="1955"/>
                    </a:lnTo>
                    <a:lnTo>
                      <a:pt x="77702" y="1955"/>
                    </a:lnTo>
                    <a:lnTo>
                      <a:pt x="80691" y="1955"/>
                    </a:lnTo>
                    <a:lnTo>
                      <a:pt x="80691" y="1955"/>
                    </a:lnTo>
                    <a:lnTo>
                      <a:pt x="85059" y="1840"/>
                    </a:lnTo>
                    <a:lnTo>
                      <a:pt x="89197" y="1840"/>
                    </a:lnTo>
                    <a:lnTo>
                      <a:pt x="89197" y="1840"/>
                    </a:lnTo>
                    <a:lnTo>
                      <a:pt x="93220" y="1725"/>
                    </a:lnTo>
                    <a:lnTo>
                      <a:pt x="97243" y="1610"/>
                    </a:lnTo>
                    <a:lnTo>
                      <a:pt x="97243" y="1610"/>
                    </a:lnTo>
                    <a:lnTo>
                      <a:pt x="101381" y="1725"/>
                    </a:lnTo>
                    <a:lnTo>
                      <a:pt x="105634" y="1955"/>
                    </a:lnTo>
                    <a:lnTo>
                      <a:pt x="105634" y="1955"/>
                    </a:lnTo>
                    <a:lnTo>
                      <a:pt x="106323" y="2069"/>
                    </a:lnTo>
                    <a:lnTo>
                      <a:pt x="106783" y="2184"/>
                    </a:lnTo>
                    <a:lnTo>
                      <a:pt x="107358" y="2299"/>
                    </a:lnTo>
                    <a:lnTo>
                      <a:pt x="107933" y="2414"/>
                    </a:lnTo>
                    <a:lnTo>
                      <a:pt x="107933" y="2414"/>
                    </a:lnTo>
                    <a:lnTo>
                      <a:pt x="102530" y="2414"/>
                    </a:lnTo>
                    <a:lnTo>
                      <a:pt x="102530" y="2414"/>
                    </a:lnTo>
                    <a:lnTo>
                      <a:pt x="96323" y="2414"/>
                    </a:lnTo>
                    <a:lnTo>
                      <a:pt x="90116" y="2529"/>
                    </a:lnTo>
                    <a:lnTo>
                      <a:pt x="90116" y="2529"/>
                    </a:lnTo>
                    <a:lnTo>
                      <a:pt x="83909" y="2644"/>
                    </a:lnTo>
                    <a:lnTo>
                      <a:pt x="77472" y="2759"/>
                    </a:lnTo>
                    <a:lnTo>
                      <a:pt x="77472" y="2759"/>
                    </a:lnTo>
                    <a:lnTo>
                      <a:pt x="75748" y="2759"/>
                    </a:lnTo>
                    <a:lnTo>
                      <a:pt x="75748" y="2759"/>
                    </a:lnTo>
                    <a:lnTo>
                      <a:pt x="71036" y="2414"/>
                    </a:lnTo>
                    <a:lnTo>
                      <a:pt x="71036" y="2414"/>
                    </a:lnTo>
                    <a:lnTo>
                      <a:pt x="68737" y="2644"/>
                    </a:lnTo>
                    <a:lnTo>
                      <a:pt x="66668" y="2644"/>
                    </a:lnTo>
                    <a:lnTo>
                      <a:pt x="66668" y="2644"/>
                    </a:lnTo>
                    <a:lnTo>
                      <a:pt x="65059" y="2644"/>
                    </a:lnTo>
                    <a:lnTo>
                      <a:pt x="65059" y="2644"/>
                    </a:lnTo>
                    <a:lnTo>
                      <a:pt x="61380" y="2759"/>
                    </a:lnTo>
                    <a:lnTo>
                      <a:pt x="58277" y="2989"/>
                    </a:lnTo>
                    <a:lnTo>
                      <a:pt x="55518" y="3219"/>
                    </a:lnTo>
                    <a:lnTo>
                      <a:pt x="53104" y="3564"/>
                    </a:lnTo>
                    <a:lnTo>
                      <a:pt x="53104" y="3564"/>
                    </a:lnTo>
                    <a:lnTo>
                      <a:pt x="50691" y="3909"/>
                    </a:lnTo>
                    <a:lnTo>
                      <a:pt x="48277" y="4253"/>
                    </a:lnTo>
                    <a:lnTo>
                      <a:pt x="45633" y="4483"/>
                    </a:lnTo>
                    <a:lnTo>
                      <a:pt x="42530" y="4483"/>
                    </a:lnTo>
                    <a:lnTo>
                      <a:pt x="42530" y="4483"/>
                    </a:lnTo>
                    <a:lnTo>
                      <a:pt x="40346" y="4483"/>
                    </a:lnTo>
                    <a:lnTo>
                      <a:pt x="37817" y="4368"/>
                    </a:lnTo>
                    <a:lnTo>
                      <a:pt x="37817" y="4368"/>
                    </a:lnTo>
                    <a:lnTo>
                      <a:pt x="38736" y="4368"/>
                    </a:lnTo>
                    <a:lnTo>
                      <a:pt x="38736" y="4368"/>
                    </a:lnTo>
                    <a:lnTo>
                      <a:pt x="41150" y="4368"/>
                    </a:lnTo>
                    <a:lnTo>
                      <a:pt x="43794" y="4138"/>
                    </a:lnTo>
                    <a:lnTo>
                      <a:pt x="49081" y="3564"/>
                    </a:lnTo>
                    <a:lnTo>
                      <a:pt x="53909" y="2874"/>
                    </a:lnTo>
                    <a:lnTo>
                      <a:pt x="57702" y="2299"/>
                    </a:lnTo>
                    <a:lnTo>
                      <a:pt x="57702" y="2299"/>
                    </a:lnTo>
                    <a:lnTo>
                      <a:pt x="50691" y="2644"/>
                    </a:lnTo>
                    <a:lnTo>
                      <a:pt x="42070" y="3104"/>
                    </a:lnTo>
                    <a:lnTo>
                      <a:pt x="33104" y="3564"/>
                    </a:lnTo>
                    <a:lnTo>
                      <a:pt x="28966" y="3679"/>
                    </a:lnTo>
                    <a:lnTo>
                      <a:pt x="25173" y="3679"/>
                    </a:lnTo>
                    <a:lnTo>
                      <a:pt x="25173" y="3679"/>
                    </a:lnTo>
                    <a:lnTo>
                      <a:pt x="24483" y="3679"/>
                    </a:lnTo>
                    <a:lnTo>
                      <a:pt x="24483" y="3679"/>
                    </a:lnTo>
                    <a:lnTo>
                      <a:pt x="22759" y="3679"/>
                    </a:lnTo>
                    <a:lnTo>
                      <a:pt x="22759" y="3679"/>
                    </a:lnTo>
                    <a:lnTo>
                      <a:pt x="17242" y="3794"/>
                    </a:lnTo>
                    <a:lnTo>
                      <a:pt x="13679" y="4023"/>
                    </a:lnTo>
                    <a:lnTo>
                      <a:pt x="10230" y="4368"/>
                    </a:lnTo>
                    <a:lnTo>
                      <a:pt x="4713" y="4828"/>
                    </a:lnTo>
                    <a:lnTo>
                      <a:pt x="4713" y="4828"/>
                    </a:lnTo>
                    <a:lnTo>
                      <a:pt x="2874" y="5058"/>
                    </a:lnTo>
                    <a:lnTo>
                      <a:pt x="0" y="5403"/>
                    </a:lnTo>
                    <a:lnTo>
                      <a:pt x="0" y="5403"/>
                    </a:lnTo>
                    <a:lnTo>
                      <a:pt x="17127" y="5403"/>
                    </a:lnTo>
                    <a:lnTo>
                      <a:pt x="17127" y="5403"/>
                    </a:lnTo>
                    <a:lnTo>
                      <a:pt x="29656" y="4713"/>
                    </a:lnTo>
                    <a:lnTo>
                      <a:pt x="37012" y="4483"/>
                    </a:lnTo>
                    <a:lnTo>
                      <a:pt x="37012" y="4483"/>
                    </a:lnTo>
                    <a:lnTo>
                      <a:pt x="37587" y="4598"/>
                    </a:lnTo>
                    <a:lnTo>
                      <a:pt x="36208" y="4713"/>
                    </a:lnTo>
                    <a:lnTo>
                      <a:pt x="26667" y="5403"/>
                    </a:lnTo>
                    <a:lnTo>
                      <a:pt x="26667" y="5403"/>
                    </a:lnTo>
                    <a:lnTo>
                      <a:pt x="157933" y="5403"/>
                    </a:lnTo>
                    <a:lnTo>
                      <a:pt x="157933" y="5403"/>
                    </a:lnTo>
                    <a:lnTo>
                      <a:pt x="144485" y="4483"/>
                    </a:lnTo>
                    <a:lnTo>
                      <a:pt x="144485" y="4483"/>
                    </a:lnTo>
                    <a:lnTo>
                      <a:pt x="142301" y="4483"/>
                    </a:lnTo>
                    <a:lnTo>
                      <a:pt x="142301" y="4483"/>
                    </a:lnTo>
                    <a:lnTo>
                      <a:pt x="140691" y="4483"/>
                    </a:lnTo>
                    <a:lnTo>
                      <a:pt x="140691" y="4483"/>
                    </a:lnTo>
                    <a:lnTo>
                      <a:pt x="137818" y="4368"/>
                    </a:lnTo>
                    <a:lnTo>
                      <a:pt x="137818" y="4368"/>
                    </a:lnTo>
                    <a:lnTo>
                      <a:pt x="133795" y="3794"/>
                    </a:lnTo>
                    <a:lnTo>
                      <a:pt x="129772" y="3449"/>
                    </a:lnTo>
                    <a:lnTo>
                      <a:pt x="129772" y="3449"/>
                    </a:lnTo>
                    <a:lnTo>
                      <a:pt x="119657" y="2644"/>
                    </a:lnTo>
                    <a:lnTo>
                      <a:pt x="109542" y="2069"/>
                    </a:lnTo>
                    <a:lnTo>
                      <a:pt x="99427" y="1380"/>
                    </a:lnTo>
                    <a:lnTo>
                      <a:pt x="89312" y="690"/>
                    </a:lnTo>
                    <a:lnTo>
                      <a:pt x="89312" y="690"/>
                    </a:lnTo>
                    <a:lnTo>
                      <a:pt x="100691" y="1035"/>
                    </a:lnTo>
                    <a:lnTo>
                      <a:pt x="112070" y="1380"/>
                    </a:lnTo>
                    <a:lnTo>
                      <a:pt x="123450" y="1840"/>
                    </a:lnTo>
                    <a:lnTo>
                      <a:pt x="134714" y="2529"/>
                    </a:lnTo>
                    <a:lnTo>
                      <a:pt x="157013" y="3909"/>
                    </a:lnTo>
                    <a:lnTo>
                      <a:pt x="179427" y="5403"/>
                    </a:lnTo>
                    <a:lnTo>
                      <a:pt x="179427" y="5403"/>
                    </a:lnTo>
                    <a:lnTo>
                      <a:pt x="200922" y="5403"/>
                    </a:lnTo>
                    <a:lnTo>
                      <a:pt x="200922" y="5403"/>
                    </a:lnTo>
                    <a:lnTo>
                      <a:pt x="180922" y="4138"/>
                    </a:lnTo>
                    <a:lnTo>
                      <a:pt x="160807" y="2874"/>
                    </a:lnTo>
                    <a:lnTo>
                      <a:pt x="140577" y="1840"/>
                    </a:lnTo>
                    <a:lnTo>
                      <a:pt x="120231" y="805"/>
                    </a:lnTo>
                    <a:lnTo>
                      <a:pt x="120231" y="805"/>
                    </a:lnTo>
                    <a:lnTo>
                      <a:pt x="116898" y="575"/>
                    </a:lnTo>
                    <a:lnTo>
                      <a:pt x="116898" y="575"/>
                    </a:lnTo>
                    <a:lnTo>
                      <a:pt x="116668" y="690"/>
                    </a:lnTo>
                    <a:lnTo>
                      <a:pt x="116668" y="920"/>
                    </a:lnTo>
                    <a:lnTo>
                      <a:pt x="116668" y="920"/>
                    </a:lnTo>
                    <a:lnTo>
                      <a:pt x="106093" y="230"/>
                    </a:lnTo>
                    <a:lnTo>
                      <a:pt x="106093" y="230"/>
                    </a:lnTo>
                    <a:lnTo>
                      <a:pt x="101496" y="115"/>
                    </a:lnTo>
                    <a:lnTo>
                      <a:pt x="101496" y="115"/>
                    </a:lnTo>
                    <a:lnTo>
                      <a:pt x="95978" y="230"/>
                    </a:lnTo>
                    <a:lnTo>
                      <a:pt x="90576" y="345"/>
                    </a:lnTo>
                    <a:lnTo>
                      <a:pt x="90576" y="345"/>
                    </a:lnTo>
                    <a:lnTo>
                      <a:pt x="89197" y="460"/>
                    </a:lnTo>
                    <a:lnTo>
                      <a:pt x="89197" y="460"/>
                    </a:lnTo>
                    <a:lnTo>
                      <a:pt x="86898" y="345"/>
                    </a:lnTo>
                    <a:lnTo>
                      <a:pt x="84484" y="230"/>
                    </a:lnTo>
                    <a:lnTo>
                      <a:pt x="84484" y="230"/>
                    </a:lnTo>
                    <a:lnTo>
                      <a:pt x="82070" y="115"/>
                    </a:lnTo>
                    <a:lnTo>
                      <a:pt x="79771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18"/>
              <p:cNvSpPr/>
              <p:nvPr/>
            </p:nvSpPr>
            <p:spPr>
              <a:xfrm>
                <a:off x="881800" y="2123275"/>
                <a:ext cx="4281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7127" h="1" fill="none" extrusionOk="0">
                    <a:moveTo>
                      <a:pt x="17127" y="1"/>
                    </a:moveTo>
                    <a:lnTo>
                      <a:pt x="17127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7127" y="1"/>
                    </a:lnTo>
                    <a:lnTo>
                      <a:pt x="17127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18"/>
              <p:cNvSpPr/>
              <p:nvPr/>
            </p:nvSpPr>
            <p:spPr>
              <a:xfrm>
                <a:off x="4855975" y="2123275"/>
                <a:ext cx="2730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0921" h="1" fill="none" extrusionOk="0">
                    <a:moveTo>
                      <a:pt x="10920" y="1"/>
                    </a:moveTo>
                    <a:lnTo>
                      <a:pt x="10920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0920" y="1"/>
                    </a:lnTo>
                    <a:lnTo>
                      <a:pt x="10920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18"/>
              <p:cNvSpPr/>
              <p:nvPr/>
            </p:nvSpPr>
            <p:spPr>
              <a:xfrm>
                <a:off x="5367475" y="2123275"/>
                <a:ext cx="537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1495" h="1" fill="none" extrusionOk="0">
                    <a:moveTo>
                      <a:pt x="21495" y="1"/>
                    </a:moveTo>
                    <a:lnTo>
                      <a:pt x="21495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1495" y="1"/>
                    </a:lnTo>
                    <a:lnTo>
                      <a:pt x="21495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18"/>
              <p:cNvSpPr/>
              <p:nvPr/>
            </p:nvSpPr>
            <p:spPr>
              <a:xfrm>
                <a:off x="2324350" y="2045700"/>
                <a:ext cx="1273025" cy="37375"/>
              </a:xfrm>
              <a:custGeom>
                <a:avLst/>
                <a:gdLst/>
                <a:ahLst/>
                <a:cxnLst/>
                <a:rect l="l" t="t" r="r" b="b"/>
                <a:pathLst>
                  <a:path w="50921" h="1495" extrusionOk="0">
                    <a:moveTo>
                      <a:pt x="45058" y="1495"/>
                    </a:moveTo>
                    <a:lnTo>
                      <a:pt x="45058" y="1495"/>
                    </a:lnTo>
                    <a:lnTo>
                      <a:pt x="48736" y="1495"/>
                    </a:lnTo>
                    <a:lnTo>
                      <a:pt x="48736" y="1495"/>
                    </a:lnTo>
                    <a:lnTo>
                      <a:pt x="50920" y="1495"/>
                    </a:lnTo>
                    <a:lnTo>
                      <a:pt x="50920" y="1495"/>
                    </a:lnTo>
                    <a:lnTo>
                      <a:pt x="50920" y="1495"/>
                    </a:lnTo>
                    <a:lnTo>
                      <a:pt x="45058" y="1495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18"/>
              <p:cNvSpPr/>
              <p:nvPr/>
            </p:nvSpPr>
            <p:spPr>
              <a:xfrm>
                <a:off x="3450800" y="2083050"/>
                <a:ext cx="1465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863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3678" y="1"/>
                    </a:lnTo>
                    <a:lnTo>
                      <a:pt x="3678" y="1"/>
                    </a:lnTo>
                    <a:lnTo>
                      <a:pt x="5862" y="1"/>
                    </a:lnTo>
                    <a:lnTo>
                      <a:pt x="5862" y="1"/>
                    </a:lnTo>
                    <a:lnTo>
                      <a:pt x="5862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18"/>
              <p:cNvSpPr/>
              <p:nvPr/>
            </p:nvSpPr>
            <p:spPr>
              <a:xfrm>
                <a:off x="2324350" y="204570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18"/>
              <p:cNvSpPr/>
              <p:nvPr/>
            </p:nvSpPr>
            <p:spPr>
              <a:xfrm>
                <a:off x="3855975" y="1988225"/>
                <a:ext cx="2600625" cy="175300"/>
              </a:xfrm>
              <a:custGeom>
                <a:avLst/>
                <a:gdLst/>
                <a:ahLst/>
                <a:cxnLst/>
                <a:rect l="l" t="t" r="r" b="b"/>
                <a:pathLst>
                  <a:path w="104025" h="7012" extrusionOk="0">
                    <a:moveTo>
                      <a:pt x="2529" y="0"/>
                    </a:moveTo>
                    <a:lnTo>
                      <a:pt x="0" y="115"/>
                    </a:lnTo>
                    <a:lnTo>
                      <a:pt x="21954" y="1035"/>
                    </a:lnTo>
                    <a:lnTo>
                      <a:pt x="43334" y="2069"/>
                    </a:lnTo>
                    <a:lnTo>
                      <a:pt x="54024" y="2759"/>
                    </a:lnTo>
                    <a:lnTo>
                      <a:pt x="64713" y="3449"/>
                    </a:lnTo>
                    <a:lnTo>
                      <a:pt x="75288" y="4138"/>
                    </a:lnTo>
                    <a:lnTo>
                      <a:pt x="85978" y="5058"/>
                    </a:lnTo>
                    <a:lnTo>
                      <a:pt x="88737" y="5403"/>
                    </a:lnTo>
                    <a:lnTo>
                      <a:pt x="103334" y="6897"/>
                    </a:lnTo>
                    <a:lnTo>
                      <a:pt x="103748" y="6966"/>
                    </a:lnTo>
                    <a:lnTo>
                      <a:pt x="103748" y="6966"/>
                    </a:lnTo>
                    <a:lnTo>
                      <a:pt x="100691" y="6092"/>
                    </a:lnTo>
                    <a:lnTo>
                      <a:pt x="97242" y="5403"/>
                    </a:lnTo>
                    <a:lnTo>
                      <a:pt x="97128" y="5403"/>
                    </a:lnTo>
                    <a:lnTo>
                      <a:pt x="94369" y="4943"/>
                    </a:lnTo>
                    <a:lnTo>
                      <a:pt x="91495" y="4713"/>
                    </a:lnTo>
                    <a:lnTo>
                      <a:pt x="85633" y="4253"/>
                    </a:lnTo>
                    <a:lnTo>
                      <a:pt x="79771" y="3909"/>
                    </a:lnTo>
                    <a:lnTo>
                      <a:pt x="73909" y="3449"/>
                    </a:lnTo>
                    <a:lnTo>
                      <a:pt x="65633" y="2759"/>
                    </a:lnTo>
                    <a:lnTo>
                      <a:pt x="57357" y="2184"/>
                    </a:lnTo>
                    <a:lnTo>
                      <a:pt x="48851" y="1725"/>
                    </a:lnTo>
                    <a:lnTo>
                      <a:pt x="40345" y="1265"/>
                    </a:lnTo>
                    <a:lnTo>
                      <a:pt x="31725" y="805"/>
                    </a:lnTo>
                    <a:lnTo>
                      <a:pt x="23104" y="575"/>
                    </a:lnTo>
                    <a:lnTo>
                      <a:pt x="5632" y="115"/>
                    </a:lnTo>
                    <a:lnTo>
                      <a:pt x="2529" y="0"/>
                    </a:lnTo>
                    <a:close/>
                    <a:moveTo>
                      <a:pt x="103748" y="6966"/>
                    </a:moveTo>
                    <a:lnTo>
                      <a:pt x="103909" y="7012"/>
                    </a:lnTo>
                    <a:lnTo>
                      <a:pt x="104024" y="7012"/>
                    </a:lnTo>
                    <a:lnTo>
                      <a:pt x="103748" y="6966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18"/>
              <p:cNvSpPr/>
              <p:nvPr/>
            </p:nvSpPr>
            <p:spPr>
              <a:xfrm>
                <a:off x="6074375" y="2123275"/>
                <a:ext cx="382225" cy="40250"/>
              </a:xfrm>
              <a:custGeom>
                <a:avLst/>
                <a:gdLst/>
                <a:ahLst/>
                <a:cxnLst/>
                <a:rect l="l" t="t" r="r" b="b"/>
                <a:pathLst>
                  <a:path w="15289" h="1610" fill="none" extrusionOk="0">
                    <a:moveTo>
                      <a:pt x="8506" y="1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4598" y="1495"/>
                    </a:lnTo>
                    <a:lnTo>
                      <a:pt x="14598" y="1495"/>
                    </a:lnTo>
                    <a:lnTo>
                      <a:pt x="15288" y="1610"/>
                    </a:lnTo>
                    <a:lnTo>
                      <a:pt x="15288" y="1610"/>
                    </a:lnTo>
                    <a:lnTo>
                      <a:pt x="15173" y="1610"/>
                    </a:lnTo>
                    <a:lnTo>
                      <a:pt x="15173" y="1610"/>
                    </a:lnTo>
                    <a:lnTo>
                      <a:pt x="11955" y="690"/>
                    </a:lnTo>
                    <a:lnTo>
                      <a:pt x="8506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18"/>
              <p:cNvSpPr/>
              <p:nvPr/>
            </p:nvSpPr>
            <p:spPr>
              <a:xfrm>
                <a:off x="3855975" y="1988225"/>
                <a:ext cx="2431075" cy="135075"/>
              </a:xfrm>
              <a:custGeom>
                <a:avLst/>
                <a:gdLst/>
                <a:ahLst/>
                <a:cxnLst/>
                <a:rect l="l" t="t" r="r" b="b"/>
                <a:pathLst>
                  <a:path w="97243" h="5403" fill="none" extrusionOk="0">
                    <a:moveTo>
                      <a:pt x="2529" y="0"/>
                    </a:moveTo>
                    <a:lnTo>
                      <a:pt x="2529" y="0"/>
                    </a:lnTo>
                    <a:lnTo>
                      <a:pt x="0" y="115"/>
                    </a:lnTo>
                    <a:lnTo>
                      <a:pt x="0" y="115"/>
                    </a:lnTo>
                    <a:lnTo>
                      <a:pt x="21954" y="1035"/>
                    </a:lnTo>
                    <a:lnTo>
                      <a:pt x="43334" y="2069"/>
                    </a:lnTo>
                    <a:lnTo>
                      <a:pt x="54024" y="2759"/>
                    </a:lnTo>
                    <a:lnTo>
                      <a:pt x="64713" y="3449"/>
                    </a:lnTo>
                    <a:lnTo>
                      <a:pt x="75288" y="4138"/>
                    </a:lnTo>
                    <a:lnTo>
                      <a:pt x="85978" y="5058"/>
                    </a:lnTo>
                    <a:lnTo>
                      <a:pt x="85978" y="5058"/>
                    </a:lnTo>
                    <a:lnTo>
                      <a:pt x="88737" y="5403"/>
                    </a:lnTo>
                    <a:lnTo>
                      <a:pt x="88737" y="5403"/>
                    </a:lnTo>
                    <a:lnTo>
                      <a:pt x="97242" y="5403"/>
                    </a:lnTo>
                    <a:lnTo>
                      <a:pt x="97242" y="5403"/>
                    </a:lnTo>
                    <a:lnTo>
                      <a:pt x="97128" y="5403"/>
                    </a:lnTo>
                    <a:lnTo>
                      <a:pt x="97128" y="5403"/>
                    </a:lnTo>
                    <a:lnTo>
                      <a:pt x="94369" y="4943"/>
                    </a:lnTo>
                    <a:lnTo>
                      <a:pt x="91495" y="4713"/>
                    </a:lnTo>
                    <a:lnTo>
                      <a:pt x="85633" y="4253"/>
                    </a:lnTo>
                    <a:lnTo>
                      <a:pt x="79771" y="3909"/>
                    </a:lnTo>
                    <a:lnTo>
                      <a:pt x="73909" y="3449"/>
                    </a:lnTo>
                    <a:lnTo>
                      <a:pt x="73909" y="3449"/>
                    </a:lnTo>
                    <a:lnTo>
                      <a:pt x="65633" y="2759"/>
                    </a:lnTo>
                    <a:lnTo>
                      <a:pt x="57357" y="2184"/>
                    </a:lnTo>
                    <a:lnTo>
                      <a:pt x="48851" y="1725"/>
                    </a:lnTo>
                    <a:lnTo>
                      <a:pt x="40345" y="1265"/>
                    </a:lnTo>
                    <a:lnTo>
                      <a:pt x="31725" y="805"/>
                    </a:lnTo>
                    <a:lnTo>
                      <a:pt x="23104" y="575"/>
                    </a:lnTo>
                    <a:lnTo>
                      <a:pt x="5632" y="115"/>
                    </a:lnTo>
                    <a:lnTo>
                      <a:pt x="5632" y="115"/>
                    </a:lnTo>
                    <a:lnTo>
                      <a:pt x="2529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18"/>
              <p:cNvSpPr/>
              <p:nvPr/>
            </p:nvSpPr>
            <p:spPr>
              <a:xfrm>
                <a:off x="6074375" y="2123275"/>
                <a:ext cx="2126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8507" h="1" extrusionOk="0">
                    <a:moveTo>
                      <a:pt x="8506" y="1"/>
                    </a:moveTo>
                    <a:lnTo>
                      <a:pt x="8506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8506" y="1"/>
                    </a:lnTo>
                    <a:lnTo>
                      <a:pt x="8506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18"/>
              <p:cNvSpPr/>
              <p:nvPr/>
            </p:nvSpPr>
            <p:spPr>
              <a:xfrm>
                <a:off x="6074375" y="2123275"/>
                <a:ext cx="2126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8507" h="1" fill="none" extrusionOk="0">
                    <a:moveTo>
                      <a:pt x="8506" y="1"/>
                    </a:moveTo>
                    <a:lnTo>
                      <a:pt x="8506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8506" y="1"/>
                    </a:lnTo>
                    <a:lnTo>
                      <a:pt x="8506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18"/>
              <p:cNvSpPr/>
              <p:nvPr/>
            </p:nvSpPr>
            <p:spPr>
              <a:xfrm>
                <a:off x="2594450" y="1962375"/>
                <a:ext cx="752925" cy="20125"/>
              </a:xfrm>
              <a:custGeom>
                <a:avLst/>
                <a:gdLst/>
                <a:ahLst/>
                <a:cxnLst/>
                <a:rect l="l" t="t" r="r" b="b"/>
                <a:pathLst>
                  <a:path w="30117" h="805" extrusionOk="0">
                    <a:moveTo>
                      <a:pt x="12645" y="0"/>
                    </a:moveTo>
                    <a:lnTo>
                      <a:pt x="7012" y="115"/>
                    </a:lnTo>
                    <a:lnTo>
                      <a:pt x="1380" y="230"/>
                    </a:lnTo>
                    <a:lnTo>
                      <a:pt x="1" y="230"/>
                    </a:lnTo>
                    <a:lnTo>
                      <a:pt x="2989" y="460"/>
                    </a:lnTo>
                    <a:lnTo>
                      <a:pt x="6323" y="690"/>
                    </a:lnTo>
                    <a:lnTo>
                      <a:pt x="12875" y="805"/>
                    </a:lnTo>
                    <a:lnTo>
                      <a:pt x="29082" y="690"/>
                    </a:lnTo>
                    <a:lnTo>
                      <a:pt x="30116" y="690"/>
                    </a:lnTo>
                    <a:lnTo>
                      <a:pt x="21495" y="230"/>
                    </a:lnTo>
                    <a:lnTo>
                      <a:pt x="17127" y="115"/>
                    </a:lnTo>
                    <a:lnTo>
                      <a:pt x="12645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18"/>
              <p:cNvSpPr/>
              <p:nvPr/>
            </p:nvSpPr>
            <p:spPr>
              <a:xfrm>
                <a:off x="2594450" y="1962375"/>
                <a:ext cx="752925" cy="20125"/>
              </a:xfrm>
              <a:custGeom>
                <a:avLst/>
                <a:gdLst/>
                <a:ahLst/>
                <a:cxnLst/>
                <a:rect l="l" t="t" r="r" b="b"/>
                <a:pathLst>
                  <a:path w="30117" h="805" fill="none" extrusionOk="0">
                    <a:moveTo>
                      <a:pt x="12645" y="0"/>
                    </a:moveTo>
                    <a:lnTo>
                      <a:pt x="12645" y="0"/>
                    </a:lnTo>
                    <a:lnTo>
                      <a:pt x="7012" y="115"/>
                    </a:lnTo>
                    <a:lnTo>
                      <a:pt x="1380" y="230"/>
                    </a:lnTo>
                    <a:lnTo>
                      <a:pt x="1380" y="230"/>
                    </a:lnTo>
                    <a:lnTo>
                      <a:pt x="1" y="230"/>
                    </a:lnTo>
                    <a:lnTo>
                      <a:pt x="1" y="230"/>
                    </a:lnTo>
                    <a:lnTo>
                      <a:pt x="2989" y="460"/>
                    </a:lnTo>
                    <a:lnTo>
                      <a:pt x="6323" y="690"/>
                    </a:lnTo>
                    <a:lnTo>
                      <a:pt x="12875" y="805"/>
                    </a:lnTo>
                    <a:lnTo>
                      <a:pt x="12875" y="805"/>
                    </a:lnTo>
                    <a:lnTo>
                      <a:pt x="29082" y="690"/>
                    </a:lnTo>
                    <a:lnTo>
                      <a:pt x="29082" y="690"/>
                    </a:lnTo>
                    <a:lnTo>
                      <a:pt x="30116" y="690"/>
                    </a:lnTo>
                    <a:lnTo>
                      <a:pt x="30116" y="690"/>
                    </a:lnTo>
                    <a:lnTo>
                      <a:pt x="21495" y="230"/>
                    </a:lnTo>
                    <a:lnTo>
                      <a:pt x="17127" y="115"/>
                    </a:lnTo>
                    <a:lnTo>
                      <a:pt x="12645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18"/>
              <p:cNvSpPr/>
              <p:nvPr/>
            </p:nvSpPr>
            <p:spPr>
              <a:xfrm>
                <a:off x="3347350" y="1979600"/>
                <a:ext cx="508650" cy="31650"/>
              </a:xfrm>
              <a:custGeom>
                <a:avLst/>
                <a:gdLst/>
                <a:ahLst/>
                <a:cxnLst/>
                <a:rect l="l" t="t" r="r" b="b"/>
                <a:pathLst>
                  <a:path w="20346" h="1266" extrusionOk="0">
                    <a:moveTo>
                      <a:pt x="0" y="1"/>
                    </a:moveTo>
                    <a:lnTo>
                      <a:pt x="7471" y="575"/>
                    </a:lnTo>
                    <a:lnTo>
                      <a:pt x="18046" y="1265"/>
                    </a:lnTo>
                    <a:lnTo>
                      <a:pt x="18046" y="1035"/>
                    </a:lnTo>
                    <a:lnTo>
                      <a:pt x="18276" y="920"/>
                    </a:lnTo>
                    <a:lnTo>
                      <a:pt x="19081" y="690"/>
                    </a:lnTo>
                    <a:lnTo>
                      <a:pt x="20345" y="460"/>
                    </a:lnTo>
                    <a:lnTo>
                      <a:pt x="16782" y="345"/>
                    </a:lnTo>
                    <a:lnTo>
                      <a:pt x="8506" y="11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18"/>
              <p:cNvSpPr/>
              <p:nvPr/>
            </p:nvSpPr>
            <p:spPr>
              <a:xfrm>
                <a:off x="3347350" y="1979600"/>
                <a:ext cx="508650" cy="31650"/>
              </a:xfrm>
              <a:custGeom>
                <a:avLst/>
                <a:gdLst/>
                <a:ahLst/>
                <a:cxnLst/>
                <a:rect l="l" t="t" r="r" b="b"/>
                <a:pathLst>
                  <a:path w="20346" h="1266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7471" y="575"/>
                    </a:lnTo>
                    <a:lnTo>
                      <a:pt x="7471" y="575"/>
                    </a:lnTo>
                    <a:lnTo>
                      <a:pt x="18046" y="1265"/>
                    </a:lnTo>
                    <a:lnTo>
                      <a:pt x="18046" y="1265"/>
                    </a:lnTo>
                    <a:lnTo>
                      <a:pt x="18046" y="1035"/>
                    </a:lnTo>
                    <a:lnTo>
                      <a:pt x="18276" y="920"/>
                    </a:lnTo>
                    <a:lnTo>
                      <a:pt x="18276" y="920"/>
                    </a:lnTo>
                    <a:lnTo>
                      <a:pt x="19081" y="690"/>
                    </a:lnTo>
                    <a:lnTo>
                      <a:pt x="20345" y="460"/>
                    </a:lnTo>
                    <a:lnTo>
                      <a:pt x="20345" y="460"/>
                    </a:lnTo>
                    <a:lnTo>
                      <a:pt x="16782" y="345"/>
                    </a:lnTo>
                    <a:lnTo>
                      <a:pt x="16782" y="345"/>
                    </a:lnTo>
                    <a:lnTo>
                      <a:pt x="8506" y="116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8" name="Google Shape;488;p19"/>
          <p:cNvGrpSpPr/>
          <p:nvPr/>
        </p:nvGrpSpPr>
        <p:grpSpPr>
          <a:xfrm>
            <a:off x="3395949" y="202050"/>
            <a:ext cx="2247235" cy="747057"/>
            <a:chOff x="4070500" y="523475"/>
            <a:chExt cx="1527282" cy="583641"/>
          </a:xfrm>
        </p:grpSpPr>
        <p:sp>
          <p:nvSpPr>
            <p:cNvPr id="489" name="Google Shape;489;p19"/>
            <p:cNvSpPr/>
            <p:nvPr/>
          </p:nvSpPr>
          <p:spPr>
            <a:xfrm>
              <a:off x="4074593" y="523475"/>
              <a:ext cx="1476061" cy="506882"/>
            </a:xfrm>
            <a:custGeom>
              <a:avLst/>
              <a:gdLst/>
              <a:ahLst/>
              <a:cxnLst/>
              <a:rect l="l" t="t" r="r" b="b"/>
              <a:pathLst>
                <a:path w="128381" h="34517" extrusionOk="0">
                  <a:moveTo>
                    <a:pt x="26437" y="1"/>
                  </a:moveTo>
                  <a:lnTo>
                    <a:pt x="19427" y="60"/>
                  </a:lnTo>
                  <a:lnTo>
                    <a:pt x="13486" y="179"/>
                  </a:lnTo>
                  <a:lnTo>
                    <a:pt x="8853" y="298"/>
                  </a:lnTo>
                  <a:lnTo>
                    <a:pt x="7011" y="416"/>
                  </a:lnTo>
                  <a:lnTo>
                    <a:pt x="6001" y="535"/>
                  </a:lnTo>
                  <a:lnTo>
                    <a:pt x="4991" y="713"/>
                  </a:lnTo>
                  <a:lnTo>
                    <a:pt x="4041" y="951"/>
                  </a:lnTo>
                  <a:lnTo>
                    <a:pt x="3209" y="1248"/>
                  </a:lnTo>
                  <a:lnTo>
                    <a:pt x="2793" y="1426"/>
                  </a:lnTo>
                  <a:lnTo>
                    <a:pt x="2437" y="1664"/>
                  </a:lnTo>
                  <a:lnTo>
                    <a:pt x="2139" y="1902"/>
                  </a:lnTo>
                  <a:lnTo>
                    <a:pt x="1842" y="2139"/>
                  </a:lnTo>
                  <a:lnTo>
                    <a:pt x="1664" y="2436"/>
                  </a:lnTo>
                  <a:lnTo>
                    <a:pt x="1486" y="2852"/>
                  </a:lnTo>
                  <a:lnTo>
                    <a:pt x="1308" y="3387"/>
                  </a:lnTo>
                  <a:lnTo>
                    <a:pt x="1130" y="3981"/>
                  </a:lnTo>
                  <a:lnTo>
                    <a:pt x="833" y="5525"/>
                  </a:lnTo>
                  <a:lnTo>
                    <a:pt x="595" y="7426"/>
                  </a:lnTo>
                  <a:lnTo>
                    <a:pt x="357" y="9506"/>
                  </a:lnTo>
                  <a:lnTo>
                    <a:pt x="179" y="11882"/>
                  </a:lnTo>
                  <a:lnTo>
                    <a:pt x="60" y="14318"/>
                  </a:lnTo>
                  <a:lnTo>
                    <a:pt x="1" y="16872"/>
                  </a:lnTo>
                  <a:lnTo>
                    <a:pt x="1" y="19367"/>
                  </a:lnTo>
                  <a:lnTo>
                    <a:pt x="1" y="21862"/>
                  </a:lnTo>
                  <a:lnTo>
                    <a:pt x="60" y="24179"/>
                  </a:lnTo>
                  <a:lnTo>
                    <a:pt x="179" y="26318"/>
                  </a:lnTo>
                  <a:lnTo>
                    <a:pt x="417" y="28160"/>
                  </a:lnTo>
                  <a:lnTo>
                    <a:pt x="654" y="29704"/>
                  </a:lnTo>
                  <a:lnTo>
                    <a:pt x="773" y="30298"/>
                  </a:lnTo>
                  <a:lnTo>
                    <a:pt x="951" y="30774"/>
                  </a:lnTo>
                  <a:lnTo>
                    <a:pt x="1130" y="31189"/>
                  </a:lnTo>
                  <a:lnTo>
                    <a:pt x="1308" y="31486"/>
                  </a:lnTo>
                  <a:lnTo>
                    <a:pt x="1961" y="32021"/>
                  </a:lnTo>
                  <a:lnTo>
                    <a:pt x="2674" y="32437"/>
                  </a:lnTo>
                  <a:lnTo>
                    <a:pt x="3446" y="32793"/>
                  </a:lnTo>
                  <a:lnTo>
                    <a:pt x="4219" y="33031"/>
                  </a:lnTo>
                  <a:lnTo>
                    <a:pt x="5050" y="33269"/>
                  </a:lnTo>
                  <a:lnTo>
                    <a:pt x="5882" y="33387"/>
                  </a:lnTo>
                  <a:lnTo>
                    <a:pt x="7546" y="33506"/>
                  </a:lnTo>
                  <a:lnTo>
                    <a:pt x="12001" y="33744"/>
                  </a:lnTo>
                  <a:lnTo>
                    <a:pt x="17526" y="33982"/>
                  </a:lnTo>
                  <a:lnTo>
                    <a:pt x="23883" y="34160"/>
                  </a:lnTo>
                  <a:lnTo>
                    <a:pt x="31071" y="34279"/>
                  </a:lnTo>
                  <a:lnTo>
                    <a:pt x="38794" y="34397"/>
                  </a:lnTo>
                  <a:lnTo>
                    <a:pt x="46992" y="34457"/>
                  </a:lnTo>
                  <a:lnTo>
                    <a:pt x="64101" y="34516"/>
                  </a:lnTo>
                  <a:lnTo>
                    <a:pt x="81211" y="34516"/>
                  </a:lnTo>
                  <a:lnTo>
                    <a:pt x="97132" y="34397"/>
                  </a:lnTo>
                  <a:lnTo>
                    <a:pt x="110677" y="34160"/>
                  </a:lnTo>
                  <a:lnTo>
                    <a:pt x="116202" y="34041"/>
                  </a:lnTo>
                  <a:lnTo>
                    <a:pt x="120657" y="33863"/>
                  </a:lnTo>
                  <a:lnTo>
                    <a:pt x="122202" y="33803"/>
                  </a:lnTo>
                  <a:lnTo>
                    <a:pt x="123093" y="33803"/>
                  </a:lnTo>
                  <a:lnTo>
                    <a:pt x="124044" y="33684"/>
                  </a:lnTo>
                  <a:lnTo>
                    <a:pt x="124935" y="33566"/>
                  </a:lnTo>
                  <a:lnTo>
                    <a:pt x="125766" y="33328"/>
                  </a:lnTo>
                  <a:lnTo>
                    <a:pt x="126123" y="33150"/>
                  </a:lnTo>
                  <a:lnTo>
                    <a:pt x="126420" y="32972"/>
                  </a:lnTo>
                  <a:lnTo>
                    <a:pt x="126658" y="32793"/>
                  </a:lnTo>
                  <a:lnTo>
                    <a:pt x="126836" y="32556"/>
                  </a:lnTo>
                  <a:lnTo>
                    <a:pt x="126955" y="32318"/>
                  </a:lnTo>
                  <a:lnTo>
                    <a:pt x="127073" y="31902"/>
                  </a:lnTo>
                  <a:lnTo>
                    <a:pt x="127311" y="30774"/>
                  </a:lnTo>
                  <a:lnTo>
                    <a:pt x="127549" y="29229"/>
                  </a:lnTo>
                  <a:lnTo>
                    <a:pt x="127727" y="27387"/>
                  </a:lnTo>
                  <a:lnTo>
                    <a:pt x="127905" y="25189"/>
                  </a:lnTo>
                  <a:lnTo>
                    <a:pt x="128083" y="22813"/>
                  </a:lnTo>
                  <a:lnTo>
                    <a:pt x="128262" y="17763"/>
                  </a:lnTo>
                  <a:lnTo>
                    <a:pt x="128380" y="12654"/>
                  </a:lnTo>
                  <a:lnTo>
                    <a:pt x="128321" y="10337"/>
                  </a:lnTo>
                  <a:lnTo>
                    <a:pt x="128262" y="8139"/>
                  </a:lnTo>
                  <a:lnTo>
                    <a:pt x="128202" y="6298"/>
                  </a:lnTo>
                  <a:lnTo>
                    <a:pt x="128024" y="4753"/>
                  </a:lnTo>
                  <a:lnTo>
                    <a:pt x="127846" y="3624"/>
                  </a:lnTo>
                  <a:lnTo>
                    <a:pt x="127727" y="3268"/>
                  </a:lnTo>
                  <a:lnTo>
                    <a:pt x="127608" y="2971"/>
                  </a:lnTo>
                  <a:lnTo>
                    <a:pt x="127370" y="2674"/>
                  </a:lnTo>
                  <a:lnTo>
                    <a:pt x="127014" y="2436"/>
                  </a:lnTo>
                  <a:lnTo>
                    <a:pt x="126717" y="2199"/>
                  </a:lnTo>
                  <a:lnTo>
                    <a:pt x="126361" y="2020"/>
                  </a:lnTo>
                  <a:lnTo>
                    <a:pt x="125588" y="1723"/>
                  </a:lnTo>
                  <a:lnTo>
                    <a:pt x="124757" y="1486"/>
                  </a:lnTo>
                  <a:lnTo>
                    <a:pt x="123865" y="1426"/>
                  </a:lnTo>
                  <a:lnTo>
                    <a:pt x="123093" y="1367"/>
                  </a:lnTo>
                  <a:lnTo>
                    <a:pt x="121667" y="1248"/>
                  </a:lnTo>
                  <a:lnTo>
                    <a:pt x="119647" y="1189"/>
                  </a:lnTo>
                  <a:lnTo>
                    <a:pt x="115905" y="1070"/>
                  </a:lnTo>
                  <a:lnTo>
                    <a:pt x="104380" y="832"/>
                  </a:lnTo>
                  <a:lnTo>
                    <a:pt x="88756" y="535"/>
                  </a:lnTo>
                  <a:lnTo>
                    <a:pt x="70755" y="298"/>
                  </a:lnTo>
                  <a:lnTo>
                    <a:pt x="52042" y="60"/>
                  </a:lnTo>
                  <a:lnTo>
                    <a:pt x="34398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9"/>
            <p:cNvSpPr/>
            <p:nvPr/>
          </p:nvSpPr>
          <p:spPr>
            <a:xfrm>
              <a:off x="4070500" y="527837"/>
              <a:ext cx="1527282" cy="579279"/>
            </a:xfrm>
            <a:custGeom>
              <a:avLst/>
              <a:gdLst/>
              <a:ahLst/>
              <a:cxnLst/>
              <a:rect l="l" t="t" r="r" b="b"/>
              <a:pathLst>
                <a:path w="132836" h="39447" extrusionOk="0">
                  <a:moveTo>
                    <a:pt x="41348" y="1426"/>
                  </a:moveTo>
                  <a:lnTo>
                    <a:pt x="60358" y="1486"/>
                  </a:lnTo>
                  <a:lnTo>
                    <a:pt x="79785" y="1723"/>
                  </a:lnTo>
                  <a:lnTo>
                    <a:pt x="97904" y="1961"/>
                  </a:lnTo>
                  <a:lnTo>
                    <a:pt x="112815" y="2258"/>
                  </a:lnTo>
                  <a:lnTo>
                    <a:pt x="117746" y="2377"/>
                  </a:lnTo>
                  <a:lnTo>
                    <a:pt x="122617" y="2496"/>
                  </a:lnTo>
                  <a:lnTo>
                    <a:pt x="125053" y="2614"/>
                  </a:lnTo>
                  <a:lnTo>
                    <a:pt x="126835" y="2674"/>
                  </a:lnTo>
                  <a:lnTo>
                    <a:pt x="127726" y="2793"/>
                  </a:lnTo>
                  <a:lnTo>
                    <a:pt x="128618" y="2912"/>
                  </a:lnTo>
                  <a:lnTo>
                    <a:pt x="129212" y="3090"/>
                  </a:lnTo>
                  <a:lnTo>
                    <a:pt x="129746" y="3387"/>
                  </a:lnTo>
                  <a:lnTo>
                    <a:pt x="130281" y="3743"/>
                  </a:lnTo>
                  <a:lnTo>
                    <a:pt x="130697" y="4159"/>
                  </a:lnTo>
                  <a:lnTo>
                    <a:pt x="130756" y="4218"/>
                  </a:lnTo>
                  <a:lnTo>
                    <a:pt x="130875" y="4575"/>
                  </a:lnTo>
                  <a:lnTo>
                    <a:pt x="131053" y="5525"/>
                  </a:lnTo>
                  <a:lnTo>
                    <a:pt x="131113" y="6476"/>
                  </a:lnTo>
                  <a:lnTo>
                    <a:pt x="131232" y="8080"/>
                  </a:lnTo>
                  <a:lnTo>
                    <a:pt x="131291" y="9684"/>
                  </a:lnTo>
                  <a:lnTo>
                    <a:pt x="131350" y="13842"/>
                  </a:lnTo>
                  <a:lnTo>
                    <a:pt x="131291" y="18001"/>
                  </a:lnTo>
                  <a:lnTo>
                    <a:pt x="131232" y="21922"/>
                  </a:lnTo>
                  <a:lnTo>
                    <a:pt x="131053" y="25902"/>
                  </a:lnTo>
                  <a:lnTo>
                    <a:pt x="130934" y="27863"/>
                  </a:lnTo>
                  <a:lnTo>
                    <a:pt x="130816" y="29882"/>
                  </a:lnTo>
                  <a:lnTo>
                    <a:pt x="130637" y="31783"/>
                  </a:lnTo>
                  <a:lnTo>
                    <a:pt x="130400" y="33744"/>
                  </a:lnTo>
                  <a:lnTo>
                    <a:pt x="130222" y="34754"/>
                  </a:lnTo>
                  <a:lnTo>
                    <a:pt x="129984" y="35764"/>
                  </a:lnTo>
                  <a:lnTo>
                    <a:pt x="129865" y="36061"/>
                  </a:lnTo>
                  <a:lnTo>
                    <a:pt x="129925" y="36001"/>
                  </a:lnTo>
                  <a:lnTo>
                    <a:pt x="129925" y="36001"/>
                  </a:lnTo>
                  <a:lnTo>
                    <a:pt x="129806" y="36180"/>
                  </a:lnTo>
                  <a:lnTo>
                    <a:pt x="129627" y="36358"/>
                  </a:lnTo>
                  <a:lnTo>
                    <a:pt x="129390" y="36477"/>
                  </a:lnTo>
                  <a:lnTo>
                    <a:pt x="128915" y="36655"/>
                  </a:lnTo>
                  <a:lnTo>
                    <a:pt x="128380" y="36833"/>
                  </a:lnTo>
                  <a:lnTo>
                    <a:pt x="127905" y="36892"/>
                  </a:lnTo>
                  <a:lnTo>
                    <a:pt x="127014" y="37011"/>
                  </a:lnTo>
                  <a:lnTo>
                    <a:pt x="126182" y="37130"/>
                  </a:lnTo>
                  <a:lnTo>
                    <a:pt x="124400" y="37190"/>
                  </a:lnTo>
                  <a:lnTo>
                    <a:pt x="120895" y="37308"/>
                  </a:lnTo>
                  <a:lnTo>
                    <a:pt x="113528" y="37487"/>
                  </a:lnTo>
                  <a:lnTo>
                    <a:pt x="106102" y="37665"/>
                  </a:lnTo>
                  <a:lnTo>
                    <a:pt x="96478" y="37784"/>
                  </a:lnTo>
                  <a:lnTo>
                    <a:pt x="86854" y="37902"/>
                  </a:lnTo>
                  <a:lnTo>
                    <a:pt x="76220" y="37962"/>
                  </a:lnTo>
                  <a:lnTo>
                    <a:pt x="65527" y="38021"/>
                  </a:lnTo>
                  <a:lnTo>
                    <a:pt x="54893" y="38021"/>
                  </a:lnTo>
                  <a:lnTo>
                    <a:pt x="44200" y="37962"/>
                  </a:lnTo>
                  <a:lnTo>
                    <a:pt x="34754" y="37843"/>
                  </a:lnTo>
                  <a:lnTo>
                    <a:pt x="25308" y="37665"/>
                  </a:lnTo>
                  <a:lnTo>
                    <a:pt x="18120" y="37487"/>
                  </a:lnTo>
                  <a:lnTo>
                    <a:pt x="14496" y="37368"/>
                  </a:lnTo>
                  <a:lnTo>
                    <a:pt x="10931" y="37190"/>
                  </a:lnTo>
                  <a:lnTo>
                    <a:pt x="8733" y="37071"/>
                  </a:lnTo>
                  <a:lnTo>
                    <a:pt x="7605" y="37011"/>
                  </a:lnTo>
                  <a:lnTo>
                    <a:pt x="6476" y="36833"/>
                  </a:lnTo>
                  <a:lnTo>
                    <a:pt x="5406" y="36595"/>
                  </a:lnTo>
                  <a:lnTo>
                    <a:pt x="4931" y="36417"/>
                  </a:lnTo>
                  <a:lnTo>
                    <a:pt x="4397" y="36239"/>
                  </a:lnTo>
                  <a:lnTo>
                    <a:pt x="3921" y="36001"/>
                  </a:lnTo>
                  <a:lnTo>
                    <a:pt x="3446" y="35704"/>
                  </a:lnTo>
                  <a:lnTo>
                    <a:pt x="3030" y="35348"/>
                  </a:lnTo>
                  <a:lnTo>
                    <a:pt x="2614" y="34991"/>
                  </a:lnTo>
                  <a:lnTo>
                    <a:pt x="2555" y="34873"/>
                  </a:lnTo>
                  <a:lnTo>
                    <a:pt x="2495" y="34694"/>
                  </a:lnTo>
                  <a:lnTo>
                    <a:pt x="2436" y="34635"/>
                  </a:lnTo>
                  <a:lnTo>
                    <a:pt x="2198" y="33685"/>
                  </a:lnTo>
                  <a:lnTo>
                    <a:pt x="1961" y="32378"/>
                  </a:lnTo>
                  <a:lnTo>
                    <a:pt x="1842" y="31071"/>
                  </a:lnTo>
                  <a:lnTo>
                    <a:pt x="1664" y="29051"/>
                  </a:lnTo>
                  <a:lnTo>
                    <a:pt x="1545" y="27090"/>
                  </a:lnTo>
                  <a:lnTo>
                    <a:pt x="1486" y="25130"/>
                  </a:lnTo>
                  <a:lnTo>
                    <a:pt x="1486" y="23110"/>
                  </a:lnTo>
                  <a:lnTo>
                    <a:pt x="1486" y="19011"/>
                  </a:lnTo>
                  <a:lnTo>
                    <a:pt x="1545" y="16932"/>
                  </a:lnTo>
                  <a:lnTo>
                    <a:pt x="1664" y="14852"/>
                  </a:lnTo>
                  <a:lnTo>
                    <a:pt x="1783" y="12773"/>
                  </a:lnTo>
                  <a:lnTo>
                    <a:pt x="1901" y="10753"/>
                  </a:lnTo>
                  <a:lnTo>
                    <a:pt x="2139" y="8674"/>
                  </a:lnTo>
                  <a:lnTo>
                    <a:pt x="2436" y="6654"/>
                  </a:lnTo>
                  <a:lnTo>
                    <a:pt x="2674" y="5407"/>
                  </a:lnTo>
                  <a:lnTo>
                    <a:pt x="2793" y="4813"/>
                  </a:lnTo>
                  <a:lnTo>
                    <a:pt x="2971" y="4278"/>
                  </a:lnTo>
                  <a:lnTo>
                    <a:pt x="3090" y="3981"/>
                  </a:lnTo>
                  <a:lnTo>
                    <a:pt x="3208" y="3684"/>
                  </a:lnTo>
                  <a:lnTo>
                    <a:pt x="3327" y="3565"/>
                  </a:lnTo>
                  <a:lnTo>
                    <a:pt x="3505" y="3327"/>
                  </a:lnTo>
                  <a:lnTo>
                    <a:pt x="4040" y="2971"/>
                  </a:lnTo>
                  <a:lnTo>
                    <a:pt x="4575" y="2733"/>
                  </a:lnTo>
                  <a:lnTo>
                    <a:pt x="5466" y="2377"/>
                  </a:lnTo>
                  <a:lnTo>
                    <a:pt x="6416" y="2139"/>
                  </a:lnTo>
                  <a:lnTo>
                    <a:pt x="7367" y="1961"/>
                  </a:lnTo>
                  <a:lnTo>
                    <a:pt x="8317" y="1842"/>
                  </a:lnTo>
                  <a:lnTo>
                    <a:pt x="10278" y="1723"/>
                  </a:lnTo>
                  <a:lnTo>
                    <a:pt x="12179" y="1723"/>
                  </a:lnTo>
                  <a:lnTo>
                    <a:pt x="18476" y="1545"/>
                  </a:lnTo>
                  <a:lnTo>
                    <a:pt x="24714" y="1426"/>
                  </a:lnTo>
                  <a:close/>
                  <a:moveTo>
                    <a:pt x="31368" y="1"/>
                  </a:moveTo>
                  <a:lnTo>
                    <a:pt x="24001" y="60"/>
                  </a:lnTo>
                  <a:lnTo>
                    <a:pt x="16634" y="119"/>
                  </a:lnTo>
                  <a:lnTo>
                    <a:pt x="11228" y="298"/>
                  </a:lnTo>
                  <a:lnTo>
                    <a:pt x="9446" y="416"/>
                  </a:lnTo>
                  <a:lnTo>
                    <a:pt x="7723" y="535"/>
                  </a:lnTo>
                  <a:lnTo>
                    <a:pt x="6357" y="713"/>
                  </a:lnTo>
                  <a:lnTo>
                    <a:pt x="5644" y="892"/>
                  </a:lnTo>
                  <a:lnTo>
                    <a:pt x="4991" y="1070"/>
                  </a:lnTo>
                  <a:lnTo>
                    <a:pt x="4278" y="1308"/>
                  </a:lnTo>
                  <a:lnTo>
                    <a:pt x="3684" y="1545"/>
                  </a:lnTo>
                  <a:lnTo>
                    <a:pt x="3090" y="1902"/>
                  </a:lnTo>
                  <a:lnTo>
                    <a:pt x="2495" y="2317"/>
                  </a:lnTo>
                  <a:lnTo>
                    <a:pt x="2139" y="2793"/>
                  </a:lnTo>
                  <a:lnTo>
                    <a:pt x="1842" y="3268"/>
                  </a:lnTo>
                  <a:lnTo>
                    <a:pt x="1604" y="3803"/>
                  </a:lnTo>
                  <a:lnTo>
                    <a:pt x="1426" y="4397"/>
                  </a:lnTo>
                  <a:lnTo>
                    <a:pt x="1248" y="4991"/>
                  </a:lnTo>
                  <a:lnTo>
                    <a:pt x="1189" y="5644"/>
                  </a:lnTo>
                  <a:lnTo>
                    <a:pt x="1010" y="6773"/>
                  </a:lnTo>
                  <a:lnTo>
                    <a:pt x="713" y="8733"/>
                  </a:lnTo>
                  <a:lnTo>
                    <a:pt x="535" y="10753"/>
                  </a:lnTo>
                  <a:lnTo>
                    <a:pt x="416" y="12714"/>
                  </a:lnTo>
                  <a:lnTo>
                    <a:pt x="297" y="14734"/>
                  </a:lnTo>
                  <a:lnTo>
                    <a:pt x="60" y="18951"/>
                  </a:lnTo>
                  <a:lnTo>
                    <a:pt x="60" y="21090"/>
                  </a:lnTo>
                  <a:lnTo>
                    <a:pt x="0" y="23229"/>
                  </a:lnTo>
                  <a:lnTo>
                    <a:pt x="60" y="25367"/>
                  </a:lnTo>
                  <a:lnTo>
                    <a:pt x="119" y="27506"/>
                  </a:lnTo>
                  <a:lnTo>
                    <a:pt x="238" y="29645"/>
                  </a:lnTo>
                  <a:lnTo>
                    <a:pt x="476" y="31724"/>
                  </a:lnTo>
                  <a:lnTo>
                    <a:pt x="594" y="32793"/>
                  </a:lnTo>
                  <a:lnTo>
                    <a:pt x="773" y="33982"/>
                  </a:lnTo>
                  <a:lnTo>
                    <a:pt x="891" y="34516"/>
                  </a:lnTo>
                  <a:lnTo>
                    <a:pt x="1070" y="35051"/>
                  </a:lnTo>
                  <a:lnTo>
                    <a:pt x="1307" y="35526"/>
                  </a:lnTo>
                  <a:lnTo>
                    <a:pt x="1604" y="36001"/>
                  </a:lnTo>
                  <a:lnTo>
                    <a:pt x="2080" y="36417"/>
                  </a:lnTo>
                  <a:lnTo>
                    <a:pt x="2555" y="36774"/>
                  </a:lnTo>
                  <a:lnTo>
                    <a:pt x="3030" y="37130"/>
                  </a:lnTo>
                  <a:lnTo>
                    <a:pt x="3565" y="37427"/>
                  </a:lnTo>
                  <a:lnTo>
                    <a:pt x="4099" y="37665"/>
                  </a:lnTo>
                  <a:lnTo>
                    <a:pt x="4694" y="37843"/>
                  </a:lnTo>
                  <a:lnTo>
                    <a:pt x="5822" y="38140"/>
                  </a:lnTo>
                  <a:lnTo>
                    <a:pt x="7070" y="38318"/>
                  </a:lnTo>
                  <a:lnTo>
                    <a:pt x="8258" y="38437"/>
                  </a:lnTo>
                  <a:lnTo>
                    <a:pt x="10694" y="38615"/>
                  </a:lnTo>
                  <a:lnTo>
                    <a:pt x="13961" y="38734"/>
                  </a:lnTo>
                  <a:lnTo>
                    <a:pt x="17229" y="38912"/>
                  </a:lnTo>
                  <a:lnTo>
                    <a:pt x="25843" y="39150"/>
                  </a:lnTo>
                  <a:lnTo>
                    <a:pt x="34457" y="39269"/>
                  </a:lnTo>
                  <a:lnTo>
                    <a:pt x="44853" y="39388"/>
                  </a:lnTo>
                  <a:lnTo>
                    <a:pt x="55249" y="39447"/>
                  </a:lnTo>
                  <a:lnTo>
                    <a:pt x="66240" y="39447"/>
                  </a:lnTo>
                  <a:lnTo>
                    <a:pt x="77230" y="39388"/>
                  </a:lnTo>
                  <a:lnTo>
                    <a:pt x="87626" y="39328"/>
                  </a:lnTo>
                  <a:lnTo>
                    <a:pt x="98082" y="39209"/>
                  </a:lnTo>
                  <a:lnTo>
                    <a:pt x="106696" y="39091"/>
                  </a:lnTo>
                  <a:lnTo>
                    <a:pt x="115310" y="38912"/>
                  </a:lnTo>
                  <a:lnTo>
                    <a:pt x="121905" y="38675"/>
                  </a:lnTo>
                  <a:lnTo>
                    <a:pt x="124815" y="38556"/>
                  </a:lnTo>
                  <a:lnTo>
                    <a:pt x="126063" y="38556"/>
                  </a:lnTo>
                  <a:lnTo>
                    <a:pt x="127311" y="38437"/>
                  </a:lnTo>
                  <a:lnTo>
                    <a:pt x="127964" y="38318"/>
                  </a:lnTo>
                  <a:lnTo>
                    <a:pt x="128558" y="38199"/>
                  </a:lnTo>
                  <a:lnTo>
                    <a:pt x="129152" y="38081"/>
                  </a:lnTo>
                  <a:lnTo>
                    <a:pt x="129746" y="37843"/>
                  </a:lnTo>
                  <a:lnTo>
                    <a:pt x="130340" y="37546"/>
                  </a:lnTo>
                  <a:lnTo>
                    <a:pt x="130637" y="37308"/>
                  </a:lnTo>
                  <a:lnTo>
                    <a:pt x="130816" y="37130"/>
                  </a:lnTo>
                  <a:lnTo>
                    <a:pt x="130994" y="36892"/>
                  </a:lnTo>
                  <a:lnTo>
                    <a:pt x="131172" y="36595"/>
                  </a:lnTo>
                  <a:lnTo>
                    <a:pt x="131291" y="36298"/>
                  </a:lnTo>
                  <a:lnTo>
                    <a:pt x="131410" y="36001"/>
                  </a:lnTo>
                  <a:lnTo>
                    <a:pt x="131647" y="34813"/>
                  </a:lnTo>
                  <a:lnTo>
                    <a:pt x="131826" y="33685"/>
                  </a:lnTo>
                  <a:lnTo>
                    <a:pt x="132004" y="31902"/>
                  </a:lnTo>
                  <a:lnTo>
                    <a:pt x="132182" y="30061"/>
                  </a:lnTo>
                  <a:lnTo>
                    <a:pt x="132420" y="26437"/>
                  </a:lnTo>
                  <a:lnTo>
                    <a:pt x="132657" y="22100"/>
                  </a:lnTo>
                  <a:lnTo>
                    <a:pt x="132776" y="17763"/>
                  </a:lnTo>
                  <a:lnTo>
                    <a:pt x="132836" y="13427"/>
                  </a:lnTo>
                  <a:lnTo>
                    <a:pt x="132717" y="9090"/>
                  </a:lnTo>
                  <a:lnTo>
                    <a:pt x="132657" y="7842"/>
                  </a:lnTo>
                  <a:lnTo>
                    <a:pt x="132598" y="6535"/>
                  </a:lnTo>
                  <a:lnTo>
                    <a:pt x="132479" y="5228"/>
                  </a:lnTo>
                  <a:lnTo>
                    <a:pt x="132360" y="4575"/>
                  </a:lnTo>
                  <a:lnTo>
                    <a:pt x="132182" y="3981"/>
                  </a:lnTo>
                  <a:lnTo>
                    <a:pt x="132004" y="3565"/>
                  </a:lnTo>
                  <a:lnTo>
                    <a:pt x="131766" y="3149"/>
                  </a:lnTo>
                  <a:lnTo>
                    <a:pt x="131469" y="2793"/>
                  </a:lnTo>
                  <a:lnTo>
                    <a:pt x="131113" y="2496"/>
                  </a:lnTo>
                  <a:lnTo>
                    <a:pt x="130697" y="2258"/>
                  </a:lnTo>
                  <a:lnTo>
                    <a:pt x="130281" y="2020"/>
                  </a:lnTo>
                  <a:lnTo>
                    <a:pt x="129865" y="1842"/>
                  </a:lnTo>
                  <a:lnTo>
                    <a:pt x="129449" y="1664"/>
                  </a:lnTo>
                  <a:lnTo>
                    <a:pt x="128915" y="1545"/>
                  </a:lnTo>
                  <a:lnTo>
                    <a:pt x="128380" y="1426"/>
                  </a:lnTo>
                  <a:lnTo>
                    <a:pt x="127311" y="1308"/>
                  </a:lnTo>
                  <a:lnTo>
                    <a:pt x="125172" y="1189"/>
                  </a:lnTo>
                  <a:lnTo>
                    <a:pt x="121905" y="1070"/>
                  </a:lnTo>
                  <a:lnTo>
                    <a:pt x="118637" y="951"/>
                  </a:lnTo>
                  <a:lnTo>
                    <a:pt x="105805" y="713"/>
                  </a:lnTo>
                  <a:lnTo>
                    <a:pt x="88755" y="416"/>
                  </a:lnTo>
                  <a:lnTo>
                    <a:pt x="69388" y="179"/>
                  </a:lnTo>
                  <a:lnTo>
                    <a:pt x="49546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1" name="Google Shape;491;p19"/>
          <p:cNvSpPr txBox="1"/>
          <p:nvPr/>
        </p:nvSpPr>
        <p:spPr>
          <a:xfrm>
            <a:off x="3808125" y="42307"/>
            <a:ext cx="15273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HK" sz="4800" dirty="0">
                <a:solidFill>
                  <a:schemeClr val="lt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總結</a:t>
            </a:r>
            <a:endParaRPr sz="4800" dirty="0">
              <a:solidFill>
                <a:schemeClr val="lt1"/>
              </a:solidFill>
              <a:latin typeface="標楷體" panose="03000509000000000000" pitchFamily="65" charset="-120"/>
              <a:ea typeface="標楷體" panose="03000509000000000000" pitchFamily="65" charset="-120"/>
              <a:cs typeface="BiauKai"/>
              <a:sym typeface="BiauKa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FCD61E-AF3A-585E-FD94-B38AFAF1E80E}"/>
              </a:ext>
            </a:extLst>
          </p:cNvPr>
          <p:cNvGrpSpPr/>
          <p:nvPr/>
        </p:nvGrpSpPr>
        <p:grpSpPr>
          <a:xfrm>
            <a:off x="3031181" y="2392136"/>
            <a:ext cx="3051212" cy="2543731"/>
            <a:chOff x="3031181" y="2392136"/>
            <a:chExt cx="3051212" cy="2543731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AAD77247-37EA-A022-EE52-BBAF3ABCA891}"/>
                </a:ext>
              </a:extLst>
            </p:cNvPr>
            <p:cNvSpPr/>
            <p:nvPr/>
          </p:nvSpPr>
          <p:spPr>
            <a:xfrm>
              <a:off x="3037114" y="2392136"/>
              <a:ext cx="3045279" cy="2539093"/>
            </a:xfrm>
            <a:custGeom>
              <a:avLst/>
              <a:gdLst>
                <a:gd name="connsiteX0" fmla="*/ 0 w 3045279"/>
                <a:gd name="connsiteY0" fmla="*/ 220435 h 2539093"/>
                <a:gd name="connsiteX1" fmla="*/ 800100 w 3045279"/>
                <a:gd name="connsiteY1" fmla="*/ 48985 h 2539093"/>
                <a:gd name="connsiteX2" fmla="*/ 1306286 w 3045279"/>
                <a:gd name="connsiteY2" fmla="*/ 987878 h 2539093"/>
                <a:gd name="connsiteX3" fmla="*/ 1338943 w 3045279"/>
                <a:gd name="connsiteY3" fmla="*/ 1085850 h 2539093"/>
                <a:gd name="connsiteX4" fmla="*/ 1420586 w 3045279"/>
                <a:gd name="connsiteY4" fmla="*/ 1085850 h 2539093"/>
                <a:gd name="connsiteX5" fmla="*/ 1412422 w 3045279"/>
                <a:gd name="connsiteY5" fmla="*/ 938893 h 2539093"/>
                <a:gd name="connsiteX6" fmla="*/ 1314450 w 3045279"/>
                <a:gd name="connsiteY6" fmla="*/ 800100 h 2539093"/>
                <a:gd name="connsiteX7" fmla="*/ 1404257 w 3045279"/>
                <a:gd name="connsiteY7" fmla="*/ 391885 h 2539093"/>
                <a:gd name="connsiteX8" fmla="*/ 1485900 w 3045279"/>
                <a:gd name="connsiteY8" fmla="*/ 473528 h 2539093"/>
                <a:gd name="connsiteX9" fmla="*/ 1583872 w 3045279"/>
                <a:gd name="connsiteY9" fmla="*/ 391885 h 2539093"/>
                <a:gd name="connsiteX10" fmla="*/ 1624693 w 3045279"/>
                <a:gd name="connsiteY10" fmla="*/ 661307 h 2539093"/>
                <a:gd name="connsiteX11" fmla="*/ 1567543 w 3045279"/>
                <a:gd name="connsiteY11" fmla="*/ 881743 h 2539093"/>
                <a:gd name="connsiteX12" fmla="*/ 1518557 w 3045279"/>
                <a:gd name="connsiteY12" fmla="*/ 1045028 h 2539093"/>
                <a:gd name="connsiteX13" fmla="*/ 1583872 w 3045279"/>
                <a:gd name="connsiteY13" fmla="*/ 1061357 h 2539093"/>
                <a:gd name="connsiteX14" fmla="*/ 1804307 w 3045279"/>
                <a:gd name="connsiteY14" fmla="*/ 881743 h 2539093"/>
                <a:gd name="connsiteX15" fmla="*/ 1836965 w 3045279"/>
                <a:gd name="connsiteY15" fmla="*/ 685800 h 2539093"/>
                <a:gd name="connsiteX16" fmla="*/ 2204357 w 3045279"/>
                <a:gd name="connsiteY16" fmla="*/ 106135 h 2539093"/>
                <a:gd name="connsiteX17" fmla="*/ 2245179 w 3045279"/>
                <a:gd name="connsiteY17" fmla="*/ 0 h 2539093"/>
                <a:gd name="connsiteX18" fmla="*/ 2816679 w 3045279"/>
                <a:gd name="connsiteY18" fmla="*/ 97971 h 2539093"/>
                <a:gd name="connsiteX19" fmla="*/ 3045279 w 3045279"/>
                <a:gd name="connsiteY19" fmla="*/ 318407 h 2539093"/>
                <a:gd name="connsiteX20" fmla="*/ 2343150 w 3045279"/>
                <a:gd name="connsiteY20" fmla="*/ 1216478 h 2539093"/>
                <a:gd name="connsiteX21" fmla="*/ 2661557 w 3045279"/>
                <a:gd name="connsiteY21" fmla="*/ 1534885 h 2539093"/>
                <a:gd name="connsiteX22" fmla="*/ 2498272 w 3045279"/>
                <a:gd name="connsiteY22" fmla="*/ 1894114 h 2539093"/>
                <a:gd name="connsiteX23" fmla="*/ 2416629 w 3045279"/>
                <a:gd name="connsiteY23" fmla="*/ 2237014 h 2539093"/>
                <a:gd name="connsiteX24" fmla="*/ 2351315 w 3045279"/>
                <a:gd name="connsiteY24" fmla="*/ 2392135 h 2539093"/>
                <a:gd name="connsiteX25" fmla="*/ 2196193 w 3045279"/>
                <a:gd name="connsiteY25" fmla="*/ 2449285 h 2539093"/>
                <a:gd name="connsiteX26" fmla="*/ 2008415 w 3045279"/>
                <a:gd name="connsiteY26" fmla="*/ 2481943 h 2539093"/>
                <a:gd name="connsiteX27" fmla="*/ 1853293 w 3045279"/>
                <a:gd name="connsiteY27" fmla="*/ 2539093 h 2539093"/>
                <a:gd name="connsiteX28" fmla="*/ 1665515 w 3045279"/>
                <a:gd name="connsiteY28" fmla="*/ 2514600 h 2539093"/>
                <a:gd name="connsiteX29" fmla="*/ 1559379 w 3045279"/>
                <a:gd name="connsiteY29" fmla="*/ 2514600 h 2539093"/>
                <a:gd name="connsiteX30" fmla="*/ 1412422 w 3045279"/>
                <a:gd name="connsiteY30" fmla="*/ 2449285 h 2539093"/>
                <a:gd name="connsiteX31" fmla="*/ 1257300 w 3045279"/>
                <a:gd name="connsiteY31" fmla="*/ 2506435 h 2539093"/>
                <a:gd name="connsiteX32" fmla="*/ 1167493 w 3045279"/>
                <a:gd name="connsiteY32" fmla="*/ 2506435 h 2539093"/>
                <a:gd name="connsiteX33" fmla="*/ 987879 w 3045279"/>
                <a:gd name="connsiteY33" fmla="*/ 2506435 h 2539093"/>
                <a:gd name="connsiteX34" fmla="*/ 734786 w 3045279"/>
                <a:gd name="connsiteY34" fmla="*/ 2318657 h 2539093"/>
                <a:gd name="connsiteX35" fmla="*/ 538843 w 3045279"/>
                <a:gd name="connsiteY35" fmla="*/ 2196193 h 2539093"/>
                <a:gd name="connsiteX36" fmla="*/ 424543 w 3045279"/>
                <a:gd name="connsiteY36" fmla="*/ 2212521 h 2539093"/>
                <a:gd name="connsiteX37" fmla="*/ 400050 w 3045279"/>
                <a:gd name="connsiteY37" fmla="*/ 1967593 h 2539093"/>
                <a:gd name="connsiteX38" fmla="*/ 514350 w 3045279"/>
                <a:gd name="connsiteY38" fmla="*/ 1583871 h 2539093"/>
                <a:gd name="connsiteX39" fmla="*/ 636815 w 3045279"/>
                <a:gd name="connsiteY39" fmla="*/ 1273628 h 2539093"/>
                <a:gd name="connsiteX40" fmla="*/ 489857 w 3045279"/>
                <a:gd name="connsiteY40" fmla="*/ 1567543 h 2539093"/>
                <a:gd name="connsiteX41" fmla="*/ 473529 w 3045279"/>
                <a:gd name="connsiteY41" fmla="*/ 1543050 h 2539093"/>
                <a:gd name="connsiteX42" fmla="*/ 506186 w 3045279"/>
                <a:gd name="connsiteY42" fmla="*/ 1330778 h 2539093"/>
                <a:gd name="connsiteX43" fmla="*/ 726622 w 3045279"/>
                <a:gd name="connsiteY43" fmla="*/ 1224643 h 2539093"/>
                <a:gd name="connsiteX44" fmla="*/ 0 w 3045279"/>
                <a:gd name="connsiteY44" fmla="*/ 220435 h 2539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045279" h="2539093">
                  <a:moveTo>
                    <a:pt x="0" y="220435"/>
                  </a:moveTo>
                  <a:lnTo>
                    <a:pt x="800100" y="48985"/>
                  </a:lnTo>
                  <a:lnTo>
                    <a:pt x="1306286" y="987878"/>
                  </a:lnTo>
                  <a:lnTo>
                    <a:pt x="1338943" y="1085850"/>
                  </a:lnTo>
                  <a:lnTo>
                    <a:pt x="1420586" y="1085850"/>
                  </a:lnTo>
                  <a:lnTo>
                    <a:pt x="1412422" y="938893"/>
                  </a:lnTo>
                  <a:lnTo>
                    <a:pt x="1314450" y="800100"/>
                  </a:lnTo>
                  <a:lnTo>
                    <a:pt x="1404257" y="391885"/>
                  </a:lnTo>
                  <a:lnTo>
                    <a:pt x="1485900" y="473528"/>
                  </a:lnTo>
                  <a:lnTo>
                    <a:pt x="1583872" y="391885"/>
                  </a:lnTo>
                  <a:lnTo>
                    <a:pt x="1624693" y="661307"/>
                  </a:lnTo>
                  <a:lnTo>
                    <a:pt x="1567543" y="881743"/>
                  </a:lnTo>
                  <a:lnTo>
                    <a:pt x="1518557" y="1045028"/>
                  </a:lnTo>
                  <a:lnTo>
                    <a:pt x="1583872" y="1061357"/>
                  </a:lnTo>
                  <a:lnTo>
                    <a:pt x="1804307" y="881743"/>
                  </a:lnTo>
                  <a:lnTo>
                    <a:pt x="1836965" y="685800"/>
                  </a:lnTo>
                  <a:lnTo>
                    <a:pt x="2204357" y="106135"/>
                  </a:lnTo>
                  <a:lnTo>
                    <a:pt x="2245179" y="0"/>
                  </a:lnTo>
                  <a:lnTo>
                    <a:pt x="2816679" y="97971"/>
                  </a:lnTo>
                  <a:lnTo>
                    <a:pt x="3045279" y="318407"/>
                  </a:lnTo>
                  <a:lnTo>
                    <a:pt x="2343150" y="1216478"/>
                  </a:lnTo>
                  <a:lnTo>
                    <a:pt x="2661557" y="1534885"/>
                  </a:lnTo>
                  <a:lnTo>
                    <a:pt x="2498272" y="1894114"/>
                  </a:lnTo>
                  <a:lnTo>
                    <a:pt x="2416629" y="2237014"/>
                  </a:lnTo>
                  <a:lnTo>
                    <a:pt x="2351315" y="2392135"/>
                  </a:lnTo>
                  <a:lnTo>
                    <a:pt x="2196193" y="2449285"/>
                  </a:lnTo>
                  <a:lnTo>
                    <a:pt x="2008415" y="2481943"/>
                  </a:lnTo>
                  <a:lnTo>
                    <a:pt x="1853293" y="2539093"/>
                  </a:lnTo>
                  <a:lnTo>
                    <a:pt x="1665515" y="2514600"/>
                  </a:lnTo>
                  <a:lnTo>
                    <a:pt x="1559379" y="2514600"/>
                  </a:lnTo>
                  <a:lnTo>
                    <a:pt x="1412422" y="2449285"/>
                  </a:lnTo>
                  <a:lnTo>
                    <a:pt x="1257300" y="2506435"/>
                  </a:lnTo>
                  <a:lnTo>
                    <a:pt x="1167493" y="2506435"/>
                  </a:lnTo>
                  <a:lnTo>
                    <a:pt x="987879" y="2506435"/>
                  </a:lnTo>
                  <a:lnTo>
                    <a:pt x="734786" y="2318657"/>
                  </a:lnTo>
                  <a:lnTo>
                    <a:pt x="538843" y="2196193"/>
                  </a:lnTo>
                  <a:lnTo>
                    <a:pt x="424543" y="2212521"/>
                  </a:lnTo>
                  <a:lnTo>
                    <a:pt x="400050" y="1967593"/>
                  </a:lnTo>
                  <a:lnTo>
                    <a:pt x="514350" y="1583871"/>
                  </a:lnTo>
                  <a:lnTo>
                    <a:pt x="636815" y="1273628"/>
                  </a:lnTo>
                  <a:lnTo>
                    <a:pt x="489857" y="1567543"/>
                  </a:lnTo>
                  <a:lnTo>
                    <a:pt x="473529" y="1543050"/>
                  </a:lnTo>
                  <a:lnTo>
                    <a:pt x="506186" y="1330778"/>
                  </a:lnTo>
                  <a:lnTo>
                    <a:pt x="726622" y="1224643"/>
                  </a:lnTo>
                  <a:lnTo>
                    <a:pt x="0" y="220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492" name="Google Shape;492;p19"/>
            <p:cNvGrpSpPr/>
            <p:nvPr/>
          </p:nvGrpSpPr>
          <p:grpSpPr>
            <a:xfrm>
              <a:off x="3031181" y="2468913"/>
              <a:ext cx="3040906" cy="2466954"/>
              <a:chOff x="5240150" y="686050"/>
              <a:chExt cx="1964550" cy="1593850"/>
            </a:xfrm>
          </p:grpSpPr>
          <p:sp>
            <p:nvSpPr>
              <p:cNvPr id="493" name="Google Shape;493;p19"/>
              <p:cNvSpPr/>
              <p:nvPr/>
            </p:nvSpPr>
            <p:spPr>
              <a:xfrm>
                <a:off x="5781025" y="894200"/>
                <a:ext cx="916200" cy="861500"/>
              </a:xfrm>
              <a:custGeom>
                <a:avLst/>
                <a:gdLst/>
                <a:ahLst/>
                <a:cxnLst/>
                <a:rect l="l" t="t" r="r" b="b"/>
                <a:pathLst>
                  <a:path w="36648" h="34460" extrusionOk="0">
                    <a:moveTo>
                      <a:pt x="19023" y="1"/>
                    </a:moveTo>
                    <a:lnTo>
                      <a:pt x="18658" y="305"/>
                    </a:lnTo>
                    <a:lnTo>
                      <a:pt x="18233" y="669"/>
                    </a:lnTo>
                    <a:lnTo>
                      <a:pt x="17808" y="1156"/>
                    </a:lnTo>
                    <a:lnTo>
                      <a:pt x="17321" y="1763"/>
                    </a:lnTo>
                    <a:lnTo>
                      <a:pt x="16835" y="2493"/>
                    </a:lnTo>
                    <a:lnTo>
                      <a:pt x="16471" y="3283"/>
                    </a:lnTo>
                    <a:lnTo>
                      <a:pt x="16288" y="3708"/>
                    </a:lnTo>
                    <a:lnTo>
                      <a:pt x="16167" y="4133"/>
                    </a:lnTo>
                    <a:lnTo>
                      <a:pt x="16106" y="3830"/>
                    </a:lnTo>
                    <a:lnTo>
                      <a:pt x="15863" y="3040"/>
                    </a:lnTo>
                    <a:lnTo>
                      <a:pt x="15741" y="2614"/>
                    </a:lnTo>
                    <a:lnTo>
                      <a:pt x="15498" y="2189"/>
                    </a:lnTo>
                    <a:lnTo>
                      <a:pt x="15255" y="1824"/>
                    </a:lnTo>
                    <a:lnTo>
                      <a:pt x="15012" y="1581"/>
                    </a:lnTo>
                    <a:lnTo>
                      <a:pt x="14951" y="1642"/>
                    </a:lnTo>
                    <a:lnTo>
                      <a:pt x="14951" y="1763"/>
                    </a:lnTo>
                    <a:lnTo>
                      <a:pt x="14890" y="2189"/>
                    </a:lnTo>
                    <a:lnTo>
                      <a:pt x="14830" y="2736"/>
                    </a:lnTo>
                    <a:lnTo>
                      <a:pt x="14769" y="2979"/>
                    </a:lnTo>
                    <a:lnTo>
                      <a:pt x="14647" y="3283"/>
                    </a:lnTo>
                    <a:lnTo>
                      <a:pt x="14100" y="4255"/>
                    </a:lnTo>
                    <a:lnTo>
                      <a:pt x="13736" y="4924"/>
                    </a:lnTo>
                    <a:lnTo>
                      <a:pt x="13371" y="5714"/>
                    </a:lnTo>
                    <a:lnTo>
                      <a:pt x="13006" y="6625"/>
                    </a:lnTo>
                    <a:lnTo>
                      <a:pt x="12763" y="7598"/>
                    </a:lnTo>
                    <a:lnTo>
                      <a:pt x="12703" y="8023"/>
                    </a:lnTo>
                    <a:lnTo>
                      <a:pt x="12703" y="8509"/>
                    </a:lnTo>
                    <a:lnTo>
                      <a:pt x="12703" y="8995"/>
                    </a:lnTo>
                    <a:lnTo>
                      <a:pt x="12824" y="9482"/>
                    </a:lnTo>
                    <a:lnTo>
                      <a:pt x="12946" y="9907"/>
                    </a:lnTo>
                    <a:lnTo>
                      <a:pt x="13128" y="10332"/>
                    </a:lnTo>
                    <a:lnTo>
                      <a:pt x="13371" y="10758"/>
                    </a:lnTo>
                    <a:lnTo>
                      <a:pt x="13614" y="11123"/>
                    </a:lnTo>
                    <a:lnTo>
                      <a:pt x="14222" y="11730"/>
                    </a:lnTo>
                    <a:lnTo>
                      <a:pt x="14769" y="12277"/>
                    </a:lnTo>
                    <a:lnTo>
                      <a:pt x="15377" y="12703"/>
                    </a:lnTo>
                    <a:lnTo>
                      <a:pt x="15802" y="12946"/>
                    </a:lnTo>
                    <a:lnTo>
                      <a:pt x="16288" y="13189"/>
                    </a:lnTo>
                    <a:lnTo>
                      <a:pt x="16653" y="20178"/>
                    </a:lnTo>
                    <a:lnTo>
                      <a:pt x="16531" y="19996"/>
                    </a:lnTo>
                    <a:lnTo>
                      <a:pt x="16167" y="19631"/>
                    </a:lnTo>
                    <a:lnTo>
                      <a:pt x="15863" y="19388"/>
                    </a:lnTo>
                    <a:lnTo>
                      <a:pt x="15498" y="19206"/>
                    </a:lnTo>
                    <a:lnTo>
                      <a:pt x="15073" y="18962"/>
                    </a:lnTo>
                    <a:lnTo>
                      <a:pt x="14587" y="18841"/>
                    </a:lnTo>
                    <a:lnTo>
                      <a:pt x="13918" y="18841"/>
                    </a:lnTo>
                    <a:lnTo>
                      <a:pt x="13675" y="18780"/>
                    </a:lnTo>
                    <a:lnTo>
                      <a:pt x="13432" y="18719"/>
                    </a:lnTo>
                    <a:lnTo>
                      <a:pt x="13189" y="18598"/>
                    </a:lnTo>
                    <a:lnTo>
                      <a:pt x="13067" y="18415"/>
                    </a:lnTo>
                    <a:lnTo>
                      <a:pt x="12763" y="17625"/>
                    </a:lnTo>
                    <a:lnTo>
                      <a:pt x="12338" y="16957"/>
                    </a:lnTo>
                    <a:lnTo>
                      <a:pt x="11852" y="16167"/>
                    </a:lnTo>
                    <a:lnTo>
                      <a:pt x="11183" y="15316"/>
                    </a:lnTo>
                    <a:lnTo>
                      <a:pt x="10758" y="14951"/>
                    </a:lnTo>
                    <a:lnTo>
                      <a:pt x="10332" y="14587"/>
                    </a:lnTo>
                    <a:lnTo>
                      <a:pt x="9907" y="14283"/>
                    </a:lnTo>
                    <a:lnTo>
                      <a:pt x="9421" y="14040"/>
                    </a:lnTo>
                    <a:lnTo>
                      <a:pt x="8874" y="13857"/>
                    </a:lnTo>
                    <a:lnTo>
                      <a:pt x="8327" y="13736"/>
                    </a:lnTo>
                    <a:lnTo>
                      <a:pt x="7294" y="13614"/>
                    </a:lnTo>
                    <a:lnTo>
                      <a:pt x="6382" y="13614"/>
                    </a:lnTo>
                    <a:lnTo>
                      <a:pt x="5592" y="13675"/>
                    </a:lnTo>
                    <a:lnTo>
                      <a:pt x="4984" y="13736"/>
                    </a:lnTo>
                    <a:lnTo>
                      <a:pt x="4498" y="13857"/>
                    </a:lnTo>
                    <a:lnTo>
                      <a:pt x="4194" y="13979"/>
                    </a:lnTo>
                    <a:lnTo>
                      <a:pt x="3890" y="14040"/>
                    </a:lnTo>
                    <a:lnTo>
                      <a:pt x="2249" y="14769"/>
                    </a:lnTo>
                    <a:lnTo>
                      <a:pt x="912" y="15255"/>
                    </a:lnTo>
                    <a:lnTo>
                      <a:pt x="365" y="15377"/>
                    </a:lnTo>
                    <a:lnTo>
                      <a:pt x="1" y="15438"/>
                    </a:lnTo>
                    <a:lnTo>
                      <a:pt x="61" y="15924"/>
                    </a:lnTo>
                    <a:lnTo>
                      <a:pt x="183" y="16471"/>
                    </a:lnTo>
                    <a:lnTo>
                      <a:pt x="365" y="17078"/>
                    </a:lnTo>
                    <a:lnTo>
                      <a:pt x="608" y="17808"/>
                    </a:lnTo>
                    <a:lnTo>
                      <a:pt x="912" y="18476"/>
                    </a:lnTo>
                    <a:lnTo>
                      <a:pt x="1338" y="19084"/>
                    </a:lnTo>
                    <a:lnTo>
                      <a:pt x="1642" y="19388"/>
                    </a:lnTo>
                    <a:lnTo>
                      <a:pt x="1885" y="19631"/>
                    </a:lnTo>
                    <a:lnTo>
                      <a:pt x="3039" y="20421"/>
                    </a:lnTo>
                    <a:lnTo>
                      <a:pt x="3647" y="20786"/>
                    </a:lnTo>
                    <a:lnTo>
                      <a:pt x="4194" y="21150"/>
                    </a:lnTo>
                    <a:lnTo>
                      <a:pt x="4741" y="21393"/>
                    </a:lnTo>
                    <a:lnTo>
                      <a:pt x="5349" y="21636"/>
                    </a:lnTo>
                    <a:lnTo>
                      <a:pt x="5896" y="21697"/>
                    </a:lnTo>
                    <a:lnTo>
                      <a:pt x="6504" y="21758"/>
                    </a:lnTo>
                    <a:lnTo>
                      <a:pt x="7111" y="21636"/>
                    </a:lnTo>
                    <a:lnTo>
                      <a:pt x="7719" y="21515"/>
                    </a:lnTo>
                    <a:lnTo>
                      <a:pt x="8813" y="21211"/>
                    </a:lnTo>
                    <a:lnTo>
                      <a:pt x="9968" y="20846"/>
                    </a:lnTo>
                    <a:lnTo>
                      <a:pt x="12885" y="19570"/>
                    </a:lnTo>
                    <a:lnTo>
                      <a:pt x="13006" y="19570"/>
                    </a:lnTo>
                    <a:lnTo>
                      <a:pt x="13371" y="19631"/>
                    </a:lnTo>
                    <a:lnTo>
                      <a:pt x="13918" y="19813"/>
                    </a:lnTo>
                    <a:lnTo>
                      <a:pt x="14526" y="20117"/>
                    </a:lnTo>
                    <a:lnTo>
                      <a:pt x="15255" y="20543"/>
                    </a:lnTo>
                    <a:lnTo>
                      <a:pt x="15802" y="20968"/>
                    </a:lnTo>
                    <a:lnTo>
                      <a:pt x="16227" y="21272"/>
                    </a:lnTo>
                    <a:lnTo>
                      <a:pt x="16410" y="21393"/>
                    </a:lnTo>
                    <a:lnTo>
                      <a:pt x="16471" y="21758"/>
                    </a:lnTo>
                    <a:lnTo>
                      <a:pt x="16592" y="22730"/>
                    </a:lnTo>
                    <a:lnTo>
                      <a:pt x="16714" y="25708"/>
                    </a:lnTo>
                    <a:lnTo>
                      <a:pt x="16835" y="29963"/>
                    </a:lnTo>
                    <a:lnTo>
                      <a:pt x="16835" y="33913"/>
                    </a:lnTo>
                    <a:lnTo>
                      <a:pt x="17990" y="34460"/>
                    </a:lnTo>
                    <a:lnTo>
                      <a:pt x="18598" y="33852"/>
                    </a:lnTo>
                    <a:lnTo>
                      <a:pt x="17929" y="27228"/>
                    </a:lnTo>
                    <a:lnTo>
                      <a:pt x="17868" y="24675"/>
                    </a:lnTo>
                    <a:lnTo>
                      <a:pt x="17808" y="22305"/>
                    </a:lnTo>
                    <a:lnTo>
                      <a:pt x="18111" y="21880"/>
                    </a:lnTo>
                    <a:lnTo>
                      <a:pt x="18841" y="20846"/>
                    </a:lnTo>
                    <a:lnTo>
                      <a:pt x="19327" y="20299"/>
                    </a:lnTo>
                    <a:lnTo>
                      <a:pt x="19874" y="19813"/>
                    </a:lnTo>
                    <a:lnTo>
                      <a:pt x="20421" y="19449"/>
                    </a:lnTo>
                    <a:lnTo>
                      <a:pt x="20664" y="19327"/>
                    </a:lnTo>
                    <a:lnTo>
                      <a:pt x="20968" y="19206"/>
                    </a:lnTo>
                    <a:lnTo>
                      <a:pt x="21454" y="19509"/>
                    </a:lnTo>
                    <a:lnTo>
                      <a:pt x="22001" y="19813"/>
                    </a:lnTo>
                    <a:lnTo>
                      <a:pt x="22670" y="20117"/>
                    </a:lnTo>
                    <a:lnTo>
                      <a:pt x="23520" y="20360"/>
                    </a:lnTo>
                    <a:lnTo>
                      <a:pt x="24371" y="20603"/>
                    </a:lnTo>
                    <a:lnTo>
                      <a:pt x="24797" y="20664"/>
                    </a:lnTo>
                    <a:lnTo>
                      <a:pt x="25222" y="20664"/>
                    </a:lnTo>
                    <a:lnTo>
                      <a:pt x="25647" y="20603"/>
                    </a:lnTo>
                    <a:lnTo>
                      <a:pt x="26073" y="20543"/>
                    </a:lnTo>
                    <a:lnTo>
                      <a:pt x="26924" y="20239"/>
                    </a:lnTo>
                    <a:lnTo>
                      <a:pt x="27775" y="19874"/>
                    </a:lnTo>
                    <a:lnTo>
                      <a:pt x="28625" y="19327"/>
                    </a:lnTo>
                    <a:lnTo>
                      <a:pt x="29415" y="18780"/>
                    </a:lnTo>
                    <a:lnTo>
                      <a:pt x="30145" y="18172"/>
                    </a:lnTo>
                    <a:lnTo>
                      <a:pt x="30813" y="17625"/>
                    </a:lnTo>
                    <a:lnTo>
                      <a:pt x="31360" y="17078"/>
                    </a:lnTo>
                    <a:lnTo>
                      <a:pt x="31725" y="16592"/>
                    </a:lnTo>
                    <a:lnTo>
                      <a:pt x="32515" y="15438"/>
                    </a:lnTo>
                    <a:lnTo>
                      <a:pt x="33001" y="14769"/>
                    </a:lnTo>
                    <a:lnTo>
                      <a:pt x="33548" y="14100"/>
                    </a:lnTo>
                    <a:lnTo>
                      <a:pt x="34217" y="13493"/>
                    </a:lnTo>
                    <a:lnTo>
                      <a:pt x="34581" y="13189"/>
                    </a:lnTo>
                    <a:lnTo>
                      <a:pt x="34946" y="12946"/>
                    </a:lnTo>
                    <a:lnTo>
                      <a:pt x="35311" y="12763"/>
                    </a:lnTo>
                    <a:lnTo>
                      <a:pt x="35736" y="12642"/>
                    </a:lnTo>
                    <a:lnTo>
                      <a:pt x="36161" y="12520"/>
                    </a:lnTo>
                    <a:lnTo>
                      <a:pt x="36648" y="12460"/>
                    </a:lnTo>
                    <a:lnTo>
                      <a:pt x="36222" y="12216"/>
                    </a:lnTo>
                    <a:lnTo>
                      <a:pt x="35736" y="11852"/>
                    </a:lnTo>
                    <a:lnTo>
                      <a:pt x="35067" y="11487"/>
                    </a:lnTo>
                    <a:lnTo>
                      <a:pt x="34277" y="11123"/>
                    </a:lnTo>
                    <a:lnTo>
                      <a:pt x="33305" y="10758"/>
                    </a:lnTo>
                    <a:lnTo>
                      <a:pt x="32272" y="10515"/>
                    </a:lnTo>
                    <a:lnTo>
                      <a:pt x="31178" y="10272"/>
                    </a:lnTo>
                    <a:lnTo>
                      <a:pt x="29962" y="10272"/>
                    </a:lnTo>
                    <a:lnTo>
                      <a:pt x="28808" y="10332"/>
                    </a:lnTo>
                    <a:lnTo>
                      <a:pt x="27653" y="10515"/>
                    </a:lnTo>
                    <a:lnTo>
                      <a:pt x="26559" y="10758"/>
                    </a:lnTo>
                    <a:lnTo>
                      <a:pt x="25526" y="11123"/>
                    </a:lnTo>
                    <a:lnTo>
                      <a:pt x="24614" y="11487"/>
                    </a:lnTo>
                    <a:lnTo>
                      <a:pt x="23885" y="11913"/>
                    </a:lnTo>
                    <a:lnTo>
                      <a:pt x="23338" y="12399"/>
                    </a:lnTo>
                    <a:lnTo>
                      <a:pt x="22913" y="12885"/>
                    </a:lnTo>
                    <a:lnTo>
                      <a:pt x="22487" y="13493"/>
                    </a:lnTo>
                    <a:lnTo>
                      <a:pt x="22062" y="14222"/>
                    </a:lnTo>
                    <a:lnTo>
                      <a:pt x="21697" y="14951"/>
                    </a:lnTo>
                    <a:lnTo>
                      <a:pt x="21332" y="15741"/>
                    </a:lnTo>
                    <a:lnTo>
                      <a:pt x="21089" y="16531"/>
                    </a:lnTo>
                    <a:lnTo>
                      <a:pt x="20907" y="17322"/>
                    </a:lnTo>
                    <a:lnTo>
                      <a:pt x="20846" y="18051"/>
                    </a:lnTo>
                    <a:lnTo>
                      <a:pt x="20421" y="18355"/>
                    </a:lnTo>
                    <a:lnTo>
                      <a:pt x="19509" y="19023"/>
                    </a:lnTo>
                    <a:lnTo>
                      <a:pt x="19023" y="19388"/>
                    </a:lnTo>
                    <a:lnTo>
                      <a:pt x="18476" y="19874"/>
                    </a:lnTo>
                    <a:lnTo>
                      <a:pt x="17990" y="20360"/>
                    </a:lnTo>
                    <a:lnTo>
                      <a:pt x="17625" y="20907"/>
                    </a:lnTo>
                    <a:lnTo>
                      <a:pt x="17078" y="13250"/>
                    </a:lnTo>
                    <a:lnTo>
                      <a:pt x="17504" y="13007"/>
                    </a:lnTo>
                    <a:lnTo>
                      <a:pt x="17990" y="12763"/>
                    </a:lnTo>
                    <a:lnTo>
                      <a:pt x="18537" y="12338"/>
                    </a:lnTo>
                    <a:lnTo>
                      <a:pt x="19145" y="11852"/>
                    </a:lnTo>
                    <a:lnTo>
                      <a:pt x="19631" y="11305"/>
                    </a:lnTo>
                    <a:lnTo>
                      <a:pt x="19813" y="10940"/>
                    </a:lnTo>
                    <a:lnTo>
                      <a:pt x="19995" y="10576"/>
                    </a:lnTo>
                    <a:lnTo>
                      <a:pt x="20117" y="10211"/>
                    </a:lnTo>
                    <a:lnTo>
                      <a:pt x="20239" y="9785"/>
                    </a:lnTo>
                    <a:lnTo>
                      <a:pt x="20239" y="8935"/>
                    </a:lnTo>
                    <a:lnTo>
                      <a:pt x="20239" y="8205"/>
                    </a:lnTo>
                    <a:lnTo>
                      <a:pt x="20117" y="7537"/>
                    </a:lnTo>
                    <a:lnTo>
                      <a:pt x="19935" y="6929"/>
                    </a:lnTo>
                    <a:lnTo>
                      <a:pt x="19448" y="5653"/>
                    </a:lnTo>
                    <a:lnTo>
                      <a:pt x="18962" y="4377"/>
                    </a:lnTo>
                    <a:lnTo>
                      <a:pt x="18780" y="3647"/>
                    </a:lnTo>
                    <a:lnTo>
                      <a:pt x="18658" y="2918"/>
                    </a:lnTo>
                    <a:lnTo>
                      <a:pt x="18658" y="2249"/>
                    </a:lnTo>
                    <a:lnTo>
                      <a:pt x="18658" y="1642"/>
                    </a:lnTo>
                    <a:lnTo>
                      <a:pt x="18719" y="1034"/>
                    </a:lnTo>
                    <a:lnTo>
                      <a:pt x="18841" y="609"/>
                    </a:lnTo>
                    <a:lnTo>
                      <a:pt x="19023" y="1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19"/>
              <p:cNvSpPr/>
              <p:nvPr/>
            </p:nvSpPr>
            <p:spPr>
              <a:xfrm>
                <a:off x="5240150" y="763550"/>
                <a:ext cx="481650" cy="639675"/>
              </a:xfrm>
              <a:custGeom>
                <a:avLst/>
                <a:gdLst/>
                <a:ahLst/>
                <a:cxnLst/>
                <a:rect l="l" t="t" r="r" b="b"/>
                <a:pathLst>
                  <a:path w="19266" h="25587" extrusionOk="0">
                    <a:moveTo>
                      <a:pt x="61" y="0"/>
                    </a:moveTo>
                    <a:lnTo>
                      <a:pt x="0" y="122"/>
                    </a:lnTo>
                    <a:lnTo>
                      <a:pt x="0" y="243"/>
                    </a:lnTo>
                    <a:lnTo>
                      <a:pt x="1702" y="2857"/>
                    </a:lnTo>
                    <a:lnTo>
                      <a:pt x="3464" y="5409"/>
                    </a:lnTo>
                    <a:lnTo>
                      <a:pt x="5227" y="7901"/>
                    </a:lnTo>
                    <a:lnTo>
                      <a:pt x="7050" y="10453"/>
                    </a:lnTo>
                    <a:lnTo>
                      <a:pt x="8873" y="12884"/>
                    </a:lnTo>
                    <a:lnTo>
                      <a:pt x="10696" y="15376"/>
                    </a:lnTo>
                    <a:lnTo>
                      <a:pt x="12580" y="17807"/>
                    </a:lnTo>
                    <a:lnTo>
                      <a:pt x="14464" y="20177"/>
                    </a:lnTo>
                    <a:lnTo>
                      <a:pt x="16713" y="22912"/>
                    </a:lnTo>
                    <a:lnTo>
                      <a:pt x="18962" y="25525"/>
                    </a:lnTo>
                    <a:lnTo>
                      <a:pt x="19083" y="25586"/>
                    </a:lnTo>
                    <a:lnTo>
                      <a:pt x="19205" y="25525"/>
                    </a:lnTo>
                    <a:lnTo>
                      <a:pt x="19265" y="25404"/>
                    </a:lnTo>
                    <a:lnTo>
                      <a:pt x="19205" y="25282"/>
                    </a:lnTo>
                    <a:lnTo>
                      <a:pt x="17199" y="22912"/>
                    </a:lnTo>
                    <a:lnTo>
                      <a:pt x="15254" y="20542"/>
                    </a:lnTo>
                    <a:lnTo>
                      <a:pt x="13370" y="18172"/>
                    </a:lnTo>
                    <a:lnTo>
                      <a:pt x="11426" y="15741"/>
                    </a:lnTo>
                    <a:lnTo>
                      <a:pt x="9602" y="13310"/>
                    </a:lnTo>
                    <a:lnTo>
                      <a:pt x="7779" y="10818"/>
                    </a:lnTo>
                    <a:lnTo>
                      <a:pt x="5956" y="8326"/>
                    </a:lnTo>
                    <a:lnTo>
                      <a:pt x="4193" y="5835"/>
                    </a:lnTo>
                    <a:lnTo>
                      <a:pt x="2249" y="2978"/>
                    </a:lnTo>
                    <a:lnTo>
                      <a:pt x="365" y="61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19"/>
              <p:cNvSpPr/>
              <p:nvPr/>
            </p:nvSpPr>
            <p:spPr>
              <a:xfrm>
                <a:off x="5746075" y="686050"/>
                <a:ext cx="344925" cy="588025"/>
              </a:xfrm>
              <a:custGeom>
                <a:avLst/>
                <a:gdLst/>
                <a:ahLst/>
                <a:cxnLst/>
                <a:rect l="l" t="t" r="r" b="b"/>
                <a:pathLst>
                  <a:path w="13797" h="23521" extrusionOk="0">
                    <a:moveTo>
                      <a:pt x="244" y="1"/>
                    </a:moveTo>
                    <a:lnTo>
                      <a:pt x="122" y="62"/>
                    </a:lnTo>
                    <a:lnTo>
                      <a:pt x="1" y="122"/>
                    </a:lnTo>
                    <a:lnTo>
                      <a:pt x="62" y="305"/>
                    </a:lnTo>
                    <a:lnTo>
                      <a:pt x="2493" y="4620"/>
                    </a:lnTo>
                    <a:lnTo>
                      <a:pt x="5045" y="8935"/>
                    </a:lnTo>
                    <a:lnTo>
                      <a:pt x="10940" y="19145"/>
                    </a:lnTo>
                    <a:lnTo>
                      <a:pt x="13432" y="23460"/>
                    </a:lnTo>
                    <a:lnTo>
                      <a:pt x="13554" y="23520"/>
                    </a:lnTo>
                    <a:lnTo>
                      <a:pt x="13675" y="23520"/>
                    </a:lnTo>
                    <a:lnTo>
                      <a:pt x="13797" y="23399"/>
                    </a:lnTo>
                    <a:lnTo>
                      <a:pt x="13736" y="23277"/>
                    </a:lnTo>
                    <a:lnTo>
                      <a:pt x="11305" y="18902"/>
                    </a:lnTo>
                    <a:lnTo>
                      <a:pt x="8752" y="14647"/>
                    </a:lnTo>
                    <a:lnTo>
                      <a:pt x="2857" y="4437"/>
                    </a:lnTo>
                    <a:lnTo>
                      <a:pt x="366" y="122"/>
                    </a:lnTo>
                    <a:lnTo>
                      <a:pt x="24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19"/>
              <p:cNvSpPr/>
              <p:nvPr/>
            </p:nvSpPr>
            <p:spPr>
              <a:xfrm>
                <a:off x="5499950" y="1371275"/>
                <a:ext cx="392025" cy="727800"/>
              </a:xfrm>
              <a:custGeom>
                <a:avLst/>
                <a:gdLst/>
                <a:ahLst/>
                <a:cxnLst/>
                <a:rect l="l" t="t" r="r" b="b"/>
                <a:pathLst>
                  <a:path w="15681" h="29112" extrusionOk="0">
                    <a:moveTo>
                      <a:pt x="9542" y="1"/>
                    </a:moveTo>
                    <a:lnTo>
                      <a:pt x="9420" y="123"/>
                    </a:lnTo>
                    <a:lnTo>
                      <a:pt x="9177" y="669"/>
                    </a:lnTo>
                    <a:lnTo>
                      <a:pt x="8813" y="1156"/>
                    </a:lnTo>
                    <a:lnTo>
                      <a:pt x="8448" y="1642"/>
                    </a:lnTo>
                    <a:lnTo>
                      <a:pt x="8023" y="2067"/>
                    </a:lnTo>
                    <a:lnTo>
                      <a:pt x="7536" y="2493"/>
                    </a:lnTo>
                    <a:lnTo>
                      <a:pt x="7050" y="2857"/>
                    </a:lnTo>
                    <a:lnTo>
                      <a:pt x="6017" y="3526"/>
                    </a:lnTo>
                    <a:lnTo>
                      <a:pt x="5045" y="4194"/>
                    </a:lnTo>
                    <a:lnTo>
                      <a:pt x="4072" y="4924"/>
                    </a:lnTo>
                    <a:lnTo>
                      <a:pt x="3647" y="5288"/>
                    </a:lnTo>
                    <a:lnTo>
                      <a:pt x="3221" y="5714"/>
                    </a:lnTo>
                    <a:lnTo>
                      <a:pt x="2857" y="6200"/>
                    </a:lnTo>
                    <a:lnTo>
                      <a:pt x="2492" y="6686"/>
                    </a:lnTo>
                    <a:lnTo>
                      <a:pt x="2188" y="7415"/>
                    </a:lnTo>
                    <a:lnTo>
                      <a:pt x="1945" y="8145"/>
                    </a:lnTo>
                    <a:lnTo>
                      <a:pt x="1824" y="8935"/>
                    </a:lnTo>
                    <a:lnTo>
                      <a:pt x="1824" y="9725"/>
                    </a:lnTo>
                    <a:lnTo>
                      <a:pt x="1884" y="10636"/>
                    </a:lnTo>
                    <a:lnTo>
                      <a:pt x="1945" y="11548"/>
                    </a:lnTo>
                    <a:lnTo>
                      <a:pt x="2067" y="13432"/>
                    </a:lnTo>
                    <a:lnTo>
                      <a:pt x="2067" y="15316"/>
                    </a:lnTo>
                    <a:lnTo>
                      <a:pt x="1945" y="17200"/>
                    </a:lnTo>
                    <a:lnTo>
                      <a:pt x="1763" y="19084"/>
                    </a:lnTo>
                    <a:lnTo>
                      <a:pt x="1459" y="20968"/>
                    </a:lnTo>
                    <a:lnTo>
                      <a:pt x="1034" y="22791"/>
                    </a:lnTo>
                    <a:lnTo>
                      <a:pt x="487" y="24554"/>
                    </a:lnTo>
                    <a:lnTo>
                      <a:pt x="244" y="25283"/>
                    </a:lnTo>
                    <a:lnTo>
                      <a:pt x="61" y="26073"/>
                    </a:lnTo>
                    <a:lnTo>
                      <a:pt x="0" y="26499"/>
                    </a:lnTo>
                    <a:lnTo>
                      <a:pt x="0" y="26863"/>
                    </a:lnTo>
                    <a:lnTo>
                      <a:pt x="61" y="27228"/>
                    </a:lnTo>
                    <a:lnTo>
                      <a:pt x="122" y="27653"/>
                    </a:lnTo>
                    <a:lnTo>
                      <a:pt x="244" y="27957"/>
                    </a:lnTo>
                    <a:lnTo>
                      <a:pt x="426" y="28200"/>
                    </a:lnTo>
                    <a:lnTo>
                      <a:pt x="608" y="28443"/>
                    </a:lnTo>
                    <a:lnTo>
                      <a:pt x="851" y="28626"/>
                    </a:lnTo>
                    <a:lnTo>
                      <a:pt x="1094" y="28808"/>
                    </a:lnTo>
                    <a:lnTo>
                      <a:pt x="1398" y="28930"/>
                    </a:lnTo>
                    <a:lnTo>
                      <a:pt x="1945" y="29051"/>
                    </a:lnTo>
                    <a:lnTo>
                      <a:pt x="2553" y="29112"/>
                    </a:lnTo>
                    <a:lnTo>
                      <a:pt x="3221" y="29051"/>
                    </a:lnTo>
                    <a:lnTo>
                      <a:pt x="3829" y="28869"/>
                    </a:lnTo>
                    <a:lnTo>
                      <a:pt x="4376" y="28686"/>
                    </a:lnTo>
                    <a:lnTo>
                      <a:pt x="5045" y="28322"/>
                    </a:lnTo>
                    <a:lnTo>
                      <a:pt x="5652" y="27896"/>
                    </a:lnTo>
                    <a:lnTo>
                      <a:pt x="6199" y="27471"/>
                    </a:lnTo>
                    <a:lnTo>
                      <a:pt x="6746" y="26924"/>
                    </a:lnTo>
                    <a:lnTo>
                      <a:pt x="7233" y="26377"/>
                    </a:lnTo>
                    <a:lnTo>
                      <a:pt x="7658" y="25769"/>
                    </a:lnTo>
                    <a:lnTo>
                      <a:pt x="8083" y="25162"/>
                    </a:lnTo>
                    <a:lnTo>
                      <a:pt x="8387" y="24493"/>
                    </a:lnTo>
                    <a:lnTo>
                      <a:pt x="8691" y="23764"/>
                    </a:lnTo>
                    <a:lnTo>
                      <a:pt x="8934" y="23034"/>
                    </a:lnTo>
                    <a:lnTo>
                      <a:pt x="9056" y="22244"/>
                    </a:lnTo>
                    <a:lnTo>
                      <a:pt x="9177" y="21454"/>
                    </a:lnTo>
                    <a:lnTo>
                      <a:pt x="9238" y="20543"/>
                    </a:lnTo>
                    <a:lnTo>
                      <a:pt x="9238" y="19631"/>
                    </a:lnTo>
                    <a:lnTo>
                      <a:pt x="9299" y="17869"/>
                    </a:lnTo>
                    <a:lnTo>
                      <a:pt x="9360" y="16896"/>
                    </a:lnTo>
                    <a:lnTo>
                      <a:pt x="9481" y="15985"/>
                    </a:lnTo>
                    <a:lnTo>
                      <a:pt x="9603" y="15438"/>
                    </a:lnTo>
                    <a:lnTo>
                      <a:pt x="9724" y="15134"/>
                    </a:lnTo>
                    <a:lnTo>
                      <a:pt x="9907" y="14891"/>
                    </a:lnTo>
                    <a:lnTo>
                      <a:pt x="10211" y="14587"/>
                    </a:lnTo>
                    <a:lnTo>
                      <a:pt x="10575" y="14344"/>
                    </a:lnTo>
                    <a:lnTo>
                      <a:pt x="11426" y="13918"/>
                    </a:lnTo>
                    <a:lnTo>
                      <a:pt x="13492" y="13067"/>
                    </a:lnTo>
                    <a:lnTo>
                      <a:pt x="14404" y="12642"/>
                    </a:lnTo>
                    <a:lnTo>
                      <a:pt x="14829" y="12399"/>
                    </a:lnTo>
                    <a:lnTo>
                      <a:pt x="15255" y="12156"/>
                    </a:lnTo>
                    <a:lnTo>
                      <a:pt x="15498" y="11913"/>
                    </a:lnTo>
                    <a:lnTo>
                      <a:pt x="15680" y="11670"/>
                    </a:lnTo>
                    <a:lnTo>
                      <a:pt x="15680" y="11548"/>
                    </a:lnTo>
                    <a:lnTo>
                      <a:pt x="15619" y="11427"/>
                    </a:lnTo>
                    <a:lnTo>
                      <a:pt x="15498" y="11427"/>
                    </a:lnTo>
                    <a:lnTo>
                      <a:pt x="15376" y="11487"/>
                    </a:lnTo>
                    <a:lnTo>
                      <a:pt x="15133" y="11791"/>
                    </a:lnTo>
                    <a:lnTo>
                      <a:pt x="14829" y="12034"/>
                    </a:lnTo>
                    <a:lnTo>
                      <a:pt x="14100" y="12399"/>
                    </a:lnTo>
                    <a:lnTo>
                      <a:pt x="13128" y="12824"/>
                    </a:lnTo>
                    <a:lnTo>
                      <a:pt x="12095" y="13250"/>
                    </a:lnTo>
                    <a:lnTo>
                      <a:pt x="11183" y="13614"/>
                    </a:lnTo>
                    <a:lnTo>
                      <a:pt x="10271" y="14101"/>
                    </a:lnTo>
                    <a:lnTo>
                      <a:pt x="9967" y="14344"/>
                    </a:lnTo>
                    <a:lnTo>
                      <a:pt x="9664" y="14587"/>
                    </a:lnTo>
                    <a:lnTo>
                      <a:pt x="9481" y="14891"/>
                    </a:lnTo>
                    <a:lnTo>
                      <a:pt x="9299" y="15255"/>
                    </a:lnTo>
                    <a:lnTo>
                      <a:pt x="9117" y="16106"/>
                    </a:lnTo>
                    <a:lnTo>
                      <a:pt x="8995" y="16957"/>
                    </a:lnTo>
                    <a:lnTo>
                      <a:pt x="8934" y="17869"/>
                    </a:lnTo>
                    <a:lnTo>
                      <a:pt x="8873" y="18719"/>
                    </a:lnTo>
                    <a:lnTo>
                      <a:pt x="8873" y="20482"/>
                    </a:lnTo>
                    <a:lnTo>
                      <a:pt x="8813" y="21333"/>
                    </a:lnTo>
                    <a:lnTo>
                      <a:pt x="8691" y="22244"/>
                    </a:lnTo>
                    <a:lnTo>
                      <a:pt x="8570" y="22974"/>
                    </a:lnTo>
                    <a:lnTo>
                      <a:pt x="8327" y="23703"/>
                    </a:lnTo>
                    <a:lnTo>
                      <a:pt x="8023" y="24371"/>
                    </a:lnTo>
                    <a:lnTo>
                      <a:pt x="7719" y="25040"/>
                    </a:lnTo>
                    <a:lnTo>
                      <a:pt x="7293" y="25648"/>
                    </a:lnTo>
                    <a:lnTo>
                      <a:pt x="6868" y="26255"/>
                    </a:lnTo>
                    <a:lnTo>
                      <a:pt x="6321" y="26802"/>
                    </a:lnTo>
                    <a:lnTo>
                      <a:pt x="5774" y="27349"/>
                    </a:lnTo>
                    <a:lnTo>
                      <a:pt x="5227" y="27775"/>
                    </a:lnTo>
                    <a:lnTo>
                      <a:pt x="4619" y="28140"/>
                    </a:lnTo>
                    <a:lnTo>
                      <a:pt x="4012" y="28443"/>
                    </a:lnTo>
                    <a:lnTo>
                      <a:pt x="3343" y="28626"/>
                    </a:lnTo>
                    <a:lnTo>
                      <a:pt x="2735" y="28747"/>
                    </a:lnTo>
                    <a:lnTo>
                      <a:pt x="2067" y="28747"/>
                    </a:lnTo>
                    <a:lnTo>
                      <a:pt x="1763" y="28686"/>
                    </a:lnTo>
                    <a:lnTo>
                      <a:pt x="1459" y="28565"/>
                    </a:lnTo>
                    <a:lnTo>
                      <a:pt x="1216" y="28443"/>
                    </a:lnTo>
                    <a:lnTo>
                      <a:pt x="912" y="28261"/>
                    </a:lnTo>
                    <a:lnTo>
                      <a:pt x="669" y="27896"/>
                    </a:lnTo>
                    <a:lnTo>
                      <a:pt x="487" y="27593"/>
                    </a:lnTo>
                    <a:lnTo>
                      <a:pt x="426" y="27228"/>
                    </a:lnTo>
                    <a:lnTo>
                      <a:pt x="365" y="26802"/>
                    </a:lnTo>
                    <a:lnTo>
                      <a:pt x="426" y="26377"/>
                    </a:lnTo>
                    <a:lnTo>
                      <a:pt x="487" y="26012"/>
                    </a:lnTo>
                    <a:lnTo>
                      <a:pt x="669" y="25222"/>
                    </a:lnTo>
                    <a:lnTo>
                      <a:pt x="1155" y="23521"/>
                    </a:lnTo>
                    <a:lnTo>
                      <a:pt x="1641" y="21819"/>
                    </a:lnTo>
                    <a:lnTo>
                      <a:pt x="1945" y="20057"/>
                    </a:lnTo>
                    <a:lnTo>
                      <a:pt x="2188" y="18294"/>
                    </a:lnTo>
                    <a:lnTo>
                      <a:pt x="2371" y="16471"/>
                    </a:lnTo>
                    <a:lnTo>
                      <a:pt x="2431" y="14648"/>
                    </a:lnTo>
                    <a:lnTo>
                      <a:pt x="2371" y="12885"/>
                    </a:lnTo>
                    <a:lnTo>
                      <a:pt x="2249" y="11062"/>
                    </a:lnTo>
                    <a:lnTo>
                      <a:pt x="2188" y="10150"/>
                    </a:lnTo>
                    <a:lnTo>
                      <a:pt x="2188" y="9299"/>
                    </a:lnTo>
                    <a:lnTo>
                      <a:pt x="2249" y="8388"/>
                    </a:lnTo>
                    <a:lnTo>
                      <a:pt x="2371" y="7962"/>
                    </a:lnTo>
                    <a:lnTo>
                      <a:pt x="2492" y="7598"/>
                    </a:lnTo>
                    <a:lnTo>
                      <a:pt x="2735" y="6990"/>
                    </a:lnTo>
                    <a:lnTo>
                      <a:pt x="3039" y="6504"/>
                    </a:lnTo>
                    <a:lnTo>
                      <a:pt x="3404" y="6018"/>
                    </a:lnTo>
                    <a:lnTo>
                      <a:pt x="3829" y="5592"/>
                    </a:lnTo>
                    <a:lnTo>
                      <a:pt x="4315" y="5228"/>
                    </a:lnTo>
                    <a:lnTo>
                      <a:pt x="4802" y="4863"/>
                    </a:lnTo>
                    <a:lnTo>
                      <a:pt x="5774" y="4134"/>
                    </a:lnTo>
                    <a:lnTo>
                      <a:pt x="6686" y="3526"/>
                    </a:lnTo>
                    <a:lnTo>
                      <a:pt x="7658" y="2857"/>
                    </a:lnTo>
                    <a:lnTo>
                      <a:pt x="8083" y="2493"/>
                    </a:lnTo>
                    <a:lnTo>
                      <a:pt x="8509" y="2067"/>
                    </a:lnTo>
                    <a:lnTo>
                      <a:pt x="8934" y="1642"/>
                    </a:lnTo>
                    <a:lnTo>
                      <a:pt x="9238" y="1216"/>
                    </a:lnTo>
                    <a:lnTo>
                      <a:pt x="9542" y="730"/>
                    </a:lnTo>
                    <a:lnTo>
                      <a:pt x="9785" y="183"/>
                    </a:lnTo>
                    <a:lnTo>
                      <a:pt x="9785" y="62"/>
                    </a:lnTo>
                    <a:lnTo>
                      <a:pt x="966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19"/>
              <p:cNvSpPr/>
              <p:nvPr/>
            </p:nvSpPr>
            <p:spPr>
              <a:xfrm>
                <a:off x="5506025" y="1878750"/>
                <a:ext cx="69925" cy="197550"/>
              </a:xfrm>
              <a:custGeom>
                <a:avLst/>
                <a:gdLst/>
                <a:ahLst/>
                <a:cxnLst/>
                <a:rect l="l" t="t" r="r" b="b"/>
                <a:pathLst>
                  <a:path w="2797" h="7902" extrusionOk="0">
                    <a:moveTo>
                      <a:pt x="1945" y="1"/>
                    </a:moveTo>
                    <a:lnTo>
                      <a:pt x="1763" y="61"/>
                    </a:lnTo>
                    <a:lnTo>
                      <a:pt x="1581" y="183"/>
                    </a:lnTo>
                    <a:lnTo>
                      <a:pt x="1398" y="365"/>
                    </a:lnTo>
                    <a:lnTo>
                      <a:pt x="1398" y="548"/>
                    </a:lnTo>
                    <a:lnTo>
                      <a:pt x="1520" y="608"/>
                    </a:lnTo>
                    <a:lnTo>
                      <a:pt x="1641" y="669"/>
                    </a:lnTo>
                    <a:lnTo>
                      <a:pt x="1763" y="548"/>
                    </a:lnTo>
                    <a:lnTo>
                      <a:pt x="1824" y="426"/>
                    </a:lnTo>
                    <a:lnTo>
                      <a:pt x="1945" y="365"/>
                    </a:lnTo>
                    <a:lnTo>
                      <a:pt x="2128" y="426"/>
                    </a:lnTo>
                    <a:lnTo>
                      <a:pt x="2249" y="487"/>
                    </a:lnTo>
                    <a:lnTo>
                      <a:pt x="2310" y="608"/>
                    </a:lnTo>
                    <a:lnTo>
                      <a:pt x="2371" y="730"/>
                    </a:lnTo>
                    <a:lnTo>
                      <a:pt x="2431" y="1034"/>
                    </a:lnTo>
                    <a:lnTo>
                      <a:pt x="2371" y="1398"/>
                    </a:lnTo>
                    <a:lnTo>
                      <a:pt x="2310" y="1702"/>
                    </a:lnTo>
                    <a:lnTo>
                      <a:pt x="2188" y="2371"/>
                    </a:lnTo>
                    <a:lnTo>
                      <a:pt x="1945" y="3586"/>
                    </a:lnTo>
                    <a:lnTo>
                      <a:pt x="1641" y="4863"/>
                    </a:lnTo>
                    <a:lnTo>
                      <a:pt x="1459" y="5410"/>
                    </a:lnTo>
                    <a:lnTo>
                      <a:pt x="1338" y="5653"/>
                    </a:lnTo>
                    <a:lnTo>
                      <a:pt x="1094" y="5835"/>
                    </a:lnTo>
                    <a:lnTo>
                      <a:pt x="669" y="6200"/>
                    </a:lnTo>
                    <a:lnTo>
                      <a:pt x="304" y="6503"/>
                    </a:lnTo>
                    <a:lnTo>
                      <a:pt x="61" y="6807"/>
                    </a:lnTo>
                    <a:lnTo>
                      <a:pt x="1" y="7172"/>
                    </a:lnTo>
                    <a:lnTo>
                      <a:pt x="1" y="7354"/>
                    </a:lnTo>
                    <a:lnTo>
                      <a:pt x="1" y="7537"/>
                    </a:lnTo>
                    <a:lnTo>
                      <a:pt x="122" y="7719"/>
                    </a:lnTo>
                    <a:lnTo>
                      <a:pt x="244" y="7841"/>
                    </a:lnTo>
                    <a:lnTo>
                      <a:pt x="365" y="7901"/>
                    </a:lnTo>
                    <a:lnTo>
                      <a:pt x="487" y="7841"/>
                    </a:lnTo>
                    <a:lnTo>
                      <a:pt x="547" y="7719"/>
                    </a:lnTo>
                    <a:lnTo>
                      <a:pt x="487" y="7597"/>
                    </a:lnTo>
                    <a:lnTo>
                      <a:pt x="365" y="7476"/>
                    </a:lnTo>
                    <a:lnTo>
                      <a:pt x="304" y="7294"/>
                    </a:lnTo>
                    <a:lnTo>
                      <a:pt x="365" y="7172"/>
                    </a:lnTo>
                    <a:lnTo>
                      <a:pt x="426" y="6990"/>
                    </a:lnTo>
                    <a:lnTo>
                      <a:pt x="608" y="6747"/>
                    </a:lnTo>
                    <a:lnTo>
                      <a:pt x="791" y="6564"/>
                    </a:lnTo>
                    <a:lnTo>
                      <a:pt x="1216" y="6200"/>
                    </a:lnTo>
                    <a:lnTo>
                      <a:pt x="1459" y="6017"/>
                    </a:lnTo>
                    <a:lnTo>
                      <a:pt x="1641" y="5835"/>
                    </a:lnTo>
                    <a:lnTo>
                      <a:pt x="1763" y="5592"/>
                    </a:lnTo>
                    <a:lnTo>
                      <a:pt x="1885" y="5349"/>
                    </a:lnTo>
                    <a:lnTo>
                      <a:pt x="2067" y="4741"/>
                    </a:lnTo>
                    <a:lnTo>
                      <a:pt x="2371" y="3282"/>
                    </a:lnTo>
                    <a:lnTo>
                      <a:pt x="2675" y="1824"/>
                    </a:lnTo>
                    <a:lnTo>
                      <a:pt x="2796" y="1216"/>
                    </a:lnTo>
                    <a:lnTo>
                      <a:pt x="2796" y="912"/>
                    </a:lnTo>
                    <a:lnTo>
                      <a:pt x="2735" y="608"/>
                    </a:lnTo>
                    <a:lnTo>
                      <a:pt x="2614" y="426"/>
                    </a:lnTo>
                    <a:lnTo>
                      <a:pt x="2492" y="244"/>
                    </a:lnTo>
                    <a:lnTo>
                      <a:pt x="2310" y="122"/>
                    </a:lnTo>
                    <a:lnTo>
                      <a:pt x="2128" y="61"/>
                    </a:lnTo>
                    <a:lnTo>
                      <a:pt x="194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19"/>
              <p:cNvSpPr/>
              <p:nvPr/>
            </p:nvSpPr>
            <p:spPr>
              <a:xfrm>
                <a:off x="5639725" y="1868125"/>
                <a:ext cx="495350" cy="288700"/>
              </a:xfrm>
              <a:custGeom>
                <a:avLst/>
                <a:gdLst/>
                <a:ahLst/>
                <a:cxnLst/>
                <a:rect l="l" t="t" r="r" b="b"/>
                <a:pathLst>
                  <a:path w="19814" h="11548" extrusionOk="0">
                    <a:moveTo>
                      <a:pt x="3708" y="0"/>
                    </a:moveTo>
                    <a:lnTo>
                      <a:pt x="3526" y="61"/>
                    </a:lnTo>
                    <a:lnTo>
                      <a:pt x="3465" y="183"/>
                    </a:lnTo>
                    <a:lnTo>
                      <a:pt x="3465" y="304"/>
                    </a:lnTo>
                    <a:lnTo>
                      <a:pt x="3586" y="365"/>
                    </a:lnTo>
                    <a:lnTo>
                      <a:pt x="4073" y="486"/>
                    </a:lnTo>
                    <a:lnTo>
                      <a:pt x="4498" y="608"/>
                    </a:lnTo>
                    <a:lnTo>
                      <a:pt x="5349" y="1094"/>
                    </a:lnTo>
                    <a:lnTo>
                      <a:pt x="6139" y="1580"/>
                    </a:lnTo>
                    <a:lnTo>
                      <a:pt x="6564" y="1763"/>
                    </a:lnTo>
                    <a:lnTo>
                      <a:pt x="7050" y="1945"/>
                    </a:lnTo>
                    <a:lnTo>
                      <a:pt x="7537" y="2006"/>
                    </a:lnTo>
                    <a:lnTo>
                      <a:pt x="8084" y="2067"/>
                    </a:lnTo>
                    <a:lnTo>
                      <a:pt x="9178" y="2067"/>
                    </a:lnTo>
                    <a:lnTo>
                      <a:pt x="11305" y="1884"/>
                    </a:lnTo>
                    <a:lnTo>
                      <a:pt x="12338" y="1823"/>
                    </a:lnTo>
                    <a:lnTo>
                      <a:pt x="13371" y="1823"/>
                    </a:lnTo>
                    <a:lnTo>
                      <a:pt x="14465" y="1945"/>
                    </a:lnTo>
                    <a:lnTo>
                      <a:pt x="15437" y="2188"/>
                    </a:lnTo>
                    <a:lnTo>
                      <a:pt x="15984" y="2310"/>
                    </a:lnTo>
                    <a:lnTo>
                      <a:pt x="16471" y="2492"/>
                    </a:lnTo>
                    <a:lnTo>
                      <a:pt x="16896" y="2735"/>
                    </a:lnTo>
                    <a:lnTo>
                      <a:pt x="17321" y="2978"/>
                    </a:lnTo>
                    <a:lnTo>
                      <a:pt x="17747" y="3282"/>
                    </a:lnTo>
                    <a:lnTo>
                      <a:pt x="18172" y="3647"/>
                    </a:lnTo>
                    <a:lnTo>
                      <a:pt x="18537" y="4011"/>
                    </a:lnTo>
                    <a:lnTo>
                      <a:pt x="18841" y="4437"/>
                    </a:lnTo>
                    <a:lnTo>
                      <a:pt x="19084" y="4801"/>
                    </a:lnTo>
                    <a:lnTo>
                      <a:pt x="19266" y="5227"/>
                    </a:lnTo>
                    <a:lnTo>
                      <a:pt x="19388" y="5652"/>
                    </a:lnTo>
                    <a:lnTo>
                      <a:pt x="19448" y="6078"/>
                    </a:lnTo>
                    <a:lnTo>
                      <a:pt x="19448" y="6503"/>
                    </a:lnTo>
                    <a:lnTo>
                      <a:pt x="19388" y="6928"/>
                    </a:lnTo>
                    <a:lnTo>
                      <a:pt x="19205" y="7354"/>
                    </a:lnTo>
                    <a:lnTo>
                      <a:pt x="18962" y="7658"/>
                    </a:lnTo>
                    <a:lnTo>
                      <a:pt x="18780" y="7840"/>
                    </a:lnTo>
                    <a:lnTo>
                      <a:pt x="18537" y="7962"/>
                    </a:lnTo>
                    <a:lnTo>
                      <a:pt x="18111" y="8144"/>
                    </a:lnTo>
                    <a:lnTo>
                      <a:pt x="17625" y="8266"/>
                    </a:lnTo>
                    <a:lnTo>
                      <a:pt x="17139" y="8387"/>
                    </a:lnTo>
                    <a:lnTo>
                      <a:pt x="15984" y="8569"/>
                    </a:lnTo>
                    <a:lnTo>
                      <a:pt x="14890" y="8752"/>
                    </a:lnTo>
                    <a:lnTo>
                      <a:pt x="13796" y="9056"/>
                    </a:lnTo>
                    <a:lnTo>
                      <a:pt x="12703" y="9359"/>
                    </a:lnTo>
                    <a:lnTo>
                      <a:pt x="11609" y="9724"/>
                    </a:lnTo>
                    <a:lnTo>
                      <a:pt x="10575" y="10089"/>
                    </a:lnTo>
                    <a:lnTo>
                      <a:pt x="9481" y="10514"/>
                    </a:lnTo>
                    <a:lnTo>
                      <a:pt x="8448" y="10940"/>
                    </a:lnTo>
                    <a:lnTo>
                      <a:pt x="7841" y="11061"/>
                    </a:lnTo>
                    <a:lnTo>
                      <a:pt x="7294" y="11183"/>
                    </a:lnTo>
                    <a:lnTo>
                      <a:pt x="6747" y="11183"/>
                    </a:lnTo>
                    <a:lnTo>
                      <a:pt x="6200" y="11122"/>
                    </a:lnTo>
                    <a:lnTo>
                      <a:pt x="5774" y="11000"/>
                    </a:lnTo>
                    <a:lnTo>
                      <a:pt x="5349" y="10879"/>
                    </a:lnTo>
                    <a:lnTo>
                      <a:pt x="4923" y="10636"/>
                    </a:lnTo>
                    <a:lnTo>
                      <a:pt x="4559" y="10393"/>
                    </a:lnTo>
                    <a:lnTo>
                      <a:pt x="3829" y="9846"/>
                    </a:lnTo>
                    <a:lnTo>
                      <a:pt x="3161" y="9238"/>
                    </a:lnTo>
                    <a:lnTo>
                      <a:pt x="2492" y="8691"/>
                    </a:lnTo>
                    <a:lnTo>
                      <a:pt x="1824" y="8205"/>
                    </a:lnTo>
                    <a:lnTo>
                      <a:pt x="1459" y="7962"/>
                    </a:lnTo>
                    <a:lnTo>
                      <a:pt x="1034" y="7779"/>
                    </a:lnTo>
                    <a:lnTo>
                      <a:pt x="669" y="7597"/>
                    </a:lnTo>
                    <a:lnTo>
                      <a:pt x="244" y="7475"/>
                    </a:lnTo>
                    <a:lnTo>
                      <a:pt x="61" y="7536"/>
                    </a:lnTo>
                    <a:lnTo>
                      <a:pt x="1" y="7658"/>
                    </a:lnTo>
                    <a:lnTo>
                      <a:pt x="1" y="7779"/>
                    </a:lnTo>
                    <a:lnTo>
                      <a:pt x="122" y="7840"/>
                    </a:lnTo>
                    <a:lnTo>
                      <a:pt x="548" y="7962"/>
                    </a:lnTo>
                    <a:lnTo>
                      <a:pt x="912" y="8083"/>
                    </a:lnTo>
                    <a:lnTo>
                      <a:pt x="1277" y="8266"/>
                    </a:lnTo>
                    <a:lnTo>
                      <a:pt x="1642" y="8509"/>
                    </a:lnTo>
                    <a:lnTo>
                      <a:pt x="2310" y="8995"/>
                    </a:lnTo>
                    <a:lnTo>
                      <a:pt x="2979" y="9542"/>
                    </a:lnTo>
                    <a:lnTo>
                      <a:pt x="3586" y="10089"/>
                    </a:lnTo>
                    <a:lnTo>
                      <a:pt x="4255" y="10636"/>
                    </a:lnTo>
                    <a:lnTo>
                      <a:pt x="4923" y="11061"/>
                    </a:lnTo>
                    <a:lnTo>
                      <a:pt x="5288" y="11243"/>
                    </a:lnTo>
                    <a:lnTo>
                      <a:pt x="5713" y="11426"/>
                    </a:lnTo>
                    <a:lnTo>
                      <a:pt x="6260" y="11547"/>
                    </a:lnTo>
                    <a:lnTo>
                      <a:pt x="7294" y="11547"/>
                    </a:lnTo>
                    <a:lnTo>
                      <a:pt x="7841" y="11426"/>
                    </a:lnTo>
                    <a:lnTo>
                      <a:pt x="8388" y="11304"/>
                    </a:lnTo>
                    <a:lnTo>
                      <a:pt x="8874" y="11122"/>
                    </a:lnTo>
                    <a:lnTo>
                      <a:pt x="9907" y="10696"/>
                    </a:lnTo>
                    <a:lnTo>
                      <a:pt x="11062" y="10271"/>
                    </a:lnTo>
                    <a:lnTo>
                      <a:pt x="12156" y="9906"/>
                    </a:lnTo>
                    <a:lnTo>
                      <a:pt x="13310" y="9542"/>
                    </a:lnTo>
                    <a:lnTo>
                      <a:pt x="14526" y="9238"/>
                    </a:lnTo>
                    <a:lnTo>
                      <a:pt x="15680" y="8995"/>
                    </a:lnTo>
                    <a:lnTo>
                      <a:pt x="16896" y="8752"/>
                    </a:lnTo>
                    <a:lnTo>
                      <a:pt x="17868" y="8569"/>
                    </a:lnTo>
                    <a:lnTo>
                      <a:pt x="18355" y="8448"/>
                    </a:lnTo>
                    <a:lnTo>
                      <a:pt x="18841" y="8266"/>
                    </a:lnTo>
                    <a:lnTo>
                      <a:pt x="19145" y="7962"/>
                    </a:lnTo>
                    <a:lnTo>
                      <a:pt x="19448" y="7658"/>
                    </a:lnTo>
                    <a:lnTo>
                      <a:pt x="19631" y="7293"/>
                    </a:lnTo>
                    <a:lnTo>
                      <a:pt x="19752" y="6928"/>
                    </a:lnTo>
                    <a:lnTo>
                      <a:pt x="19813" y="6564"/>
                    </a:lnTo>
                    <a:lnTo>
                      <a:pt x="19813" y="6138"/>
                    </a:lnTo>
                    <a:lnTo>
                      <a:pt x="19752" y="5713"/>
                    </a:lnTo>
                    <a:lnTo>
                      <a:pt x="19692" y="5288"/>
                    </a:lnTo>
                    <a:lnTo>
                      <a:pt x="19509" y="4862"/>
                    </a:lnTo>
                    <a:lnTo>
                      <a:pt x="19266" y="4497"/>
                    </a:lnTo>
                    <a:lnTo>
                      <a:pt x="19023" y="4072"/>
                    </a:lnTo>
                    <a:lnTo>
                      <a:pt x="18719" y="3707"/>
                    </a:lnTo>
                    <a:lnTo>
                      <a:pt x="18415" y="3404"/>
                    </a:lnTo>
                    <a:lnTo>
                      <a:pt x="18051" y="3100"/>
                    </a:lnTo>
                    <a:lnTo>
                      <a:pt x="17321" y="2553"/>
                    </a:lnTo>
                    <a:lnTo>
                      <a:pt x="16835" y="2310"/>
                    </a:lnTo>
                    <a:lnTo>
                      <a:pt x="16349" y="2067"/>
                    </a:lnTo>
                    <a:lnTo>
                      <a:pt x="15377" y="1763"/>
                    </a:lnTo>
                    <a:lnTo>
                      <a:pt x="14343" y="1580"/>
                    </a:lnTo>
                    <a:lnTo>
                      <a:pt x="13249" y="1459"/>
                    </a:lnTo>
                    <a:lnTo>
                      <a:pt x="11912" y="1459"/>
                    </a:lnTo>
                    <a:lnTo>
                      <a:pt x="10575" y="1580"/>
                    </a:lnTo>
                    <a:lnTo>
                      <a:pt x="9299" y="1702"/>
                    </a:lnTo>
                    <a:lnTo>
                      <a:pt x="8023" y="1702"/>
                    </a:lnTo>
                    <a:lnTo>
                      <a:pt x="7415" y="1641"/>
                    </a:lnTo>
                    <a:lnTo>
                      <a:pt x="6807" y="1459"/>
                    </a:lnTo>
                    <a:lnTo>
                      <a:pt x="6260" y="1216"/>
                    </a:lnTo>
                    <a:lnTo>
                      <a:pt x="5653" y="912"/>
                    </a:lnTo>
                    <a:lnTo>
                      <a:pt x="4741" y="365"/>
                    </a:lnTo>
                    <a:lnTo>
                      <a:pt x="4255" y="122"/>
                    </a:lnTo>
                    <a:lnTo>
                      <a:pt x="3708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19"/>
              <p:cNvSpPr/>
              <p:nvPr/>
            </p:nvSpPr>
            <p:spPr>
              <a:xfrm>
                <a:off x="5943600" y="2033725"/>
                <a:ext cx="162600" cy="68400"/>
              </a:xfrm>
              <a:custGeom>
                <a:avLst/>
                <a:gdLst/>
                <a:ahLst/>
                <a:cxnLst/>
                <a:rect l="l" t="t" r="r" b="b"/>
                <a:pathLst>
                  <a:path w="6504" h="2736" extrusionOk="0">
                    <a:moveTo>
                      <a:pt x="2735" y="1"/>
                    </a:moveTo>
                    <a:lnTo>
                      <a:pt x="2371" y="61"/>
                    </a:lnTo>
                    <a:lnTo>
                      <a:pt x="1763" y="365"/>
                    </a:lnTo>
                    <a:lnTo>
                      <a:pt x="1094" y="608"/>
                    </a:lnTo>
                    <a:lnTo>
                      <a:pt x="548" y="912"/>
                    </a:lnTo>
                    <a:lnTo>
                      <a:pt x="304" y="1034"/>
                    </a:lnTo>
                    <a:lnTo>
                      <a:pt x="122" y="1216"/>
                    </a:lnTo>
                    <a:lnTo>
                      <a:pt x="61" y="1398"/>
                    </a:lnTo>
                    <a:lnTo>
                      <a:pt x="1" y="1642"/>
                    </a:lnTo>
                    <a:lnTo>
                      <a:pt x="1" y="1945"/>
                    </a:lnTo>
                    <a:lnTo>
                      <a:pt x="122" y="2188"/>
                    </a:lnTo>
                    <a:lnTo>
                      <a:pt x="304" y="2371"/>
                    </a:lnTo>
                    <a:lnTo>
                      <a:pt x="548" y="2492"/>
                    </a:lnTo>
                    <a:lnTo>
                      <a:pt x="791" y="2614"/>
                    </a:lnTo>
                    <a:lnTo>
                      <a:pt x="1094" y="2675"/>
                    </a:lnTo>
                    <a:lnTo>
                      <a:pt x="1641" y="2735"/>
                    </a:lnTo>
                    <a:lnTo>
                      <a:pt x="1763" y="2675"/>
                    </a:lnTo>
                    <a:lnTo>
                      <a:pt x="1824" y="2553"/>
                    </a:lnTo>
                    <a:lnTo>
                      <a:pt x="1763" y="2432"/>
                    </a:lnTo>
                    <a:lnTo>
                      <a:pt x="1641" y="2371"/>
                    </a:lnTo>
                    <a:lnTo>
                      <a:pt x="1338" y="2371"/>
                    </a:lnTo>
                    <a:lnTo>
                      <a:pt x="1034" y="2310"/>
                    </a:lnTo>
                    <a:lnTo>
                      <a:pt x="730" y="2188"/>
                    </a:lnTo>
                    <a:lnTo>
                      <a:pt x="487" y="2006"/>
                    </a:lnTo>
                    <a:lnTo>
                      <a:pt x="426" y="1885"/>
                    </a:lnTo>
                    <a:lnTo>
                      <a:pt x="365" y="1763"/>
                    </a:lnTo>
                    <a:lnTo>
                      <a:pt x="365" y="1642"/>
                    </a:lnTo>
                    <a:lnTo>
                      <a:pt x="426" y="1520"/>
                    </a:lnTo>
                    <a:lnTo>
                      <a:pt x="548" y="1277"/>
                    </a:lnTo>
                    <a:lnTo>
                      <a:pt x="791" y="1155"/>
                    </a:lnTo>
                    <a:lnTo>
                      <a:pt x="1338" y="912"/>
                    </a:lnTo>
                    <a:lnTo>
                      <a:pt x="1885" y="669"/>
                    </a:lnTo>
                    <a:lnTo>
                      <a:pt x="2492" y="426"/>
                    </a:lnTo>
                    <a:lnTo>
                      <a:pt x="2796" y="365"/>
                    </a:lnTo>
                    <a:lnTo>
                      <a:pt x="3100" y="365"/>
                    </a:lnTo>
                    <a:lnTo>
                      <a:pt x="3282" y="548"/>
                    </a:lnTo>
                    <a:lnTo>
                      <a:pt x="3465" y="669"/>
                    </a:lnTo>
                    <a:lnTo>
                      <a:pt x="3769" y="1034"/>
                    </a:lnTo>
                    <a:lnTo>
                      <a:pt x="4194" y="1277"/>
                    </a:lnTo>
                    <a:lnTo>
                      <a:pt x="4559" y="1459"/>
                    </a:lnTo>
                    <a:lnTo>
                      <a:pt x="4984" y="1581"/>
                    </a:lnTo>
                    <a:lnTo>
                      <a:pt x="5470" y="1642"/>
                    </a:lnTo>
                    <a:lnTo>
                      <a:pt x="5956" y="1642"/>
                    </a:lnTo>
                    <a:lnTo>
                      <a:pt x="6382" y="1581"/>
                    </a:lnTo>
                    <a:lnTo>
                      <a:pt x="6503" y="1520"/>
                    </a:lnTo>
                    <a:lnTo>
                      <a:pt x="6503" y="1398"/>
                    </a:lnTo>
                    <a:lnTo>
                      <a:pt x="6443" y="1277"/>
                    </a:lnTo>
                    <a:lnTo>
                      <a:pt x="6260" y="1216"/>
                    </a:lnTo>
                    <a:lnTo>
                      <a:pt x="5956" y="1277"/>
                    </a:lnTo>
                    <a:lnTo>
                      <a:pt x="5349" y="1277"/>
                    </a:lnTo>
                    <a:lnTo>
                      <a:pt x="5045" y="1216"/>
                    </a:lnTo>
                    <a:lnTo>
                      <a:pt x="4741" y="1155"/>
                    </a:lnTo>
                    <a:lnTo>
                      <a:pt x="4437" y="973"/>
                    </a:lnTo>
                    <a:lnTo>
                      <a:pt x="4133" y="851"/>
                    </a:lnTo>
                    <a:lnTo>
                      <a:pt x="3890" y="608"/>
                    </a:lnTo>
                    <a:lnTo>
                      <a:pt x="3525" y="244"/>
                    </a:lnTo>
                    <a:lnTo>
                      <a:pt x="3282" y="122"/>
                    </a:lnTo>
                    <a:lnTo>
                      <a:pt x="3039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19"/>
              <p:cNvSpPr/>
              <p:nvPr/>
            </p:nvSpPr>
            <p:spPr>
              <a:xfrm>
                <a:off x="5781025" y="2023100"/>
                <a:ext cx="474075" cy="235525"/>
              </a:xfrm>
              <a:custGeom>
                <a:avLst/>
                <a:gdLst/>
                <a:ahLst/>
                <a:cxnLst/>
                <a:rect l="l" t="t" r="r" b="b"/>
                <a:pathLst>
                  <a:path w="18963" h="9421" extrusionOk="0">
                    <a:moveTo>
                      <a:pt x="13918" y="0"/>
                    </a:moveTo>
                    <a:lnTo>
                      <a:pt x="13796" y="61"/>
                    </a:lnTo>
                    <a:lnTo>
                      <a:pt x="13736" y="182"/>
                    </a:lnTo>
                    <a:lnTo>
                      <a:pt x="13796" y="304"/>
                    </a:lnTo>
                    <a:lnTo>
                      <a:pt x="13918" y="365"/>
                    </a:lnTo>
                    <a:lnTo>
                      <a:pt x="14587" y="426"/>
                    </a:lnTo>
                    <a:lnTo>
                      <a:pt x="15255" y="486"/>
                    </a:lnTo>
                    <a:lnTo>
                      <a:pt x="15924" y="669"/>
                    </a:lnTo>
                    <a:lnTo>
                      <a:pt x="16592" y="851"/>
                    </a:lnTo>
                    <a:lnTo>
                      <a:pt x="17200" y="1155"/>
                    </a:lnTo>
                    <a:lnTo>
                      <a:pt x="17747" y="1580"/>
                    </a:lnTo>
                    <a:lnTo>
                      <a:pt x="17929" y="1823"/>
                    </a:lnTo>
                    <a:lnTo>
                      <a:pt x="18172" y="2067"/>
                    </a:lnTo>
                    <a:lnTo>
                      <a:pt x="18355" y="2370"/>
                    </a:lnTo>
                    <a:lnTo>
                      <a:pt x="18476" y="2674"/>
                    </a:lnTo>
                    <a:lnTo>
                      <a:pt x="18537" y="2978"/>
                    </a:lnTo>
                    <a:lnTo>
                      <a:pt x="18598" y="3282"/>
                    </a:lnTo>
                    <a:lnTo>
                      <a:pt x="18598" y="3586"/>
                    </a:lnTo>
                    <a:lnTo>
                      <a:pt x="18598" y="3890"/>
                    </a:lnTo>
                    <a:lnTo>
                      <a:pt x="18537" y="4194"/>
                    </a:lnTo>
                    <a:lnTo>
                      <a:pt x="18415" y="4497"/>
                    </a:lnTo>
                    <a:lnTo>
                      <a:pt x="18233" y="4741"/>
                    </a:lnTo>
                    <a:lnTo>
                      <a:pt x="18051" y="4984"/>
                    </a:lnTo>
                    <a:lnTo>
                      <a:pt x="17808" y="5166"/>
                    </a:lnTo>
                    <a:lnTo>
                      <a:pt x="17564" y="5288"/>
                    </a:lnTo>
                    <a:lnTo>
                      <a:pt x="16957" y="5531"/>
                    </a:lnTo>
                    <a:lnTo>
                      <a:pt x="16410" y="5652"/>
                    </a:lnTo>
                    <a:lnTo>
                      <a:pt x="15802" y="5774"/>
                    </a:lnTo>
                    <a:lnTo>
                      <a:pt x="14404" y="5956"/>
                    </a:lnTo>
                    <a:lnTo>
                      <a:pt x="13006" y="6260"/>
                    </a:lnTo>
                    <a:lnTo>
                      <a:pt x="11669" y="6685"/>
                    </a:lnTo>
                    <a:lnTo>
                      <a:pt x="10393" y="7232"/>
                    </a:lnTo>
                    <a:lnTo>
                      <a:pt x="9117" y="7840"/>
                    </a:lnTo>
                    <a:lnTo>
                      <a:pt x="7901" y="8448"/>
                    </a:lnTo>
                    <a:lnTo>
                      <a:pt x="7233" y="8691"/>
                    </a:lnTo>
                    <a:lnTo>
                      <a:pt x="6564" y="8873"/>
                    </a:lnTo>
                    <a:lnTo>
                      <a:pt x="5896" y="8995"/>
                    </a:lnTo>
                    <a:lnTo>
                      <a:pt x="5227" y="9056"/>
                    </a:lnTo>
                    <a:lnTo>
                      <a:pt x="4802" y="8995"/>
                    </a:lnTo>
                    <a:lnTo>
                      <a:pt x="4437" y="8873"/>
                    </a:lnTo>
                    <a:lnTo>
                      <a:pt x="4073" y="8752"/>
                    </a:lnTo>
                    <a:lnTo>
                      <a:pt x="3708" y="8630"/>
                    </a:lnTo>
                    <a:lnTo>
                      <a:pt x="3039" y="8205"/>
                    </a:lnTo>
                    <a:lnTo>
                      <a:pt x="2432" y="7719"/>
                    </a:lnTo>
                    <a:lnTo>
                      <a:pt x="1824" y="7172"/>
                    </a:lnTo>
                    <a:lnTo>
                      <a:pt x="1338" y="6564"/>
                    </a:lnTo>
                    <a:lnTo>
                      <a:pt x="365" y="5288"/>
                    </a:lnTo>
                    <a:lnTo>
                      <a:pt x="244" y="5227"/>
                    </a:lnTo>
                    <a:lnTo>
                      <a:pt x="122" y="5227"/>
                    </a:lnTo>
                    <a:lnTo>
                      <a:pt x="1" y="5348"/>
                    </a:lnTo>
                    <a:lnTo>
                      <a:pt x="61" y="5470"/>
                    </a:lnTo>
                    <a:lnTo>
                      <a:pt x="912" y="6685"/>
                    </a:lnTo>
                    <a:lnTo>
                      <a:pt x="1398" y="7232"/>
                    </a:lnTo>
                    <a:lnTo>
                      <a:pt x="1945" y="7779"/>
                    </a:lnTo>
                    <a:lnTo>
                      <a:pt x="2492" y="8265"/>
                    </a:lnTo>
                    <a:lnTo>
                      <a:pt x="3039" y="8691"/>
                    </a:lnTo>
                    <a:lnTo>
                      <a:pt x="3708" y="9056"/>
                    </a:lnTo>
                    <a:lnTo>
                      <a:pt x="4437" y="9299"/>
                    </a:lnTo>
                    <a:lnTo>
                      <a:pt x="5166" y="9420"/>
                    </a:lnTo>
                    <a:lnTo>
                      <a:pt x="5896" y="9359"/>
                    </a:lnTo>
                    <a:lnTo>
                      <a:pt x="6625" y="9238"/>
                    </a:lnTo>
                    <a:lnTo>
                      <a:pt x="7294" y="9056"/>
                    </a:lnTo>
                    <a:lnTo>
                      <a:pt x="8023" y="8812"/>
                    </a:lnTo>
                    <a:lnTo>
                      <a:pt x="8691" y="8448"/>
                    </a:lnTo>
                    <a:lnTo>
                      <a:pt x="9968" y="7840"/>
                    </a:lnTo>
                    <a:lnTo>
                      <a:pt x="10697" y="7475"/>
                    </a:lnTo>
                    <a:lnTo>
                      <a:pt x="11487" y="7172"/>
                    </a:lnTo>
                    <a:lnTo>
                      <a:pt x="12277" y="6868"/>
                    </a:lnTo>
                    <a:lnTo>
                      <a:pt x="13006" y="6625"/>
                    </a:lnTo>
                    <a:lnTo>
                      <a:pt x="13796" y="6442"/>
                    </a:lnTo>
                    <a:lnTo>
                      <a:pt x="14587" y="6321"/>
                    </a:lnTo>
                    <a:lnTo>
                      <a:pt x="16106" y="6078"/>
                    </a:lnTo>
                    <a:lnTo>
                      <a:pt x="16714" y="5956"/>
                    </a:lnTo>
                    <a:lnTo>
                      <a:pt x="17321" y="5774"/>
                    </a:lnTo>
                    <a:lnTo>
                      <a:pt x="17929" y="5531"/>
                    </a:lnTo>
                    <a:lnTo>
                      <a:pt x="18172" y="5348"/>
                    </a:lnTo>
                    <a:lnTo>
                      <a:pt x="18415" y="5105"/>
                    </a:lnTo>
                    <a:lnTo>
                      <a:pt x="18598" y="4923"/>
                    </a:lnTo>
                    <a:lnTo>
                      <a:pt x="18719" y="4619"/>
                    </a:lnTo>
                    <a:lnTo>
                      <a:pt x="18841" y="4376"/>
                    </a:lnTo>
                    <a:lnTo>
                      <a:pt x="18902" y="4072"/>
                    </a:lnTo>
                    <a:lnTo>
                      <a:pt x="18962" y="3464"/>
                    </a:lnTo>
                    <a:lnTo>
                      <a:pt x="18902" y="2917"/>
                    </a:lnTo>
                    <a:lnTo>
                      <a:pt x="18780" y="2492"/>
                    </a:lnTo>
                    <a:lnTo>
                      <a:pt x="18658" y="2127"/>
                    </a:lnTo>
                    <a:lnTo>
                      <a:pt x="18415" y="1823"/>
                    </a:lnTo>
                    <a:lnTo>
                      <a:pt x="18172" y="1520"/>
                    </a:lnTo>
                    <a:lnTo>
                      <a:pt x="17929" y="1276"/>
                    </a:lnTo>
                    <a:lnTo>
                      <a:pt x="17625" y="1033"/>
                    </a:lnTo>
                    <a:lnTo>
                      <a:pt x="16957" y="669"/>
                    </a:lnTo>
                    <a:lnTo>
                      <a:pt x="16227" y="365"/>
                    </a:lnTo>
                    <a:lnTo>
                      <a:pt x="15437" y="182"/>
                    </a:lnTo>
                    <a:lnTo>
                      <a:pt x="14647" y="61"/>
                    </a:lnTo>
                    <a:lnTo>
                      <a:pt x="13918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19"/>
              <p:cNvSpPr/>
              <p:nvPr/>
            </p:nvSpPr>
            <p:spPr>
              <a:xfrm>
                <a:off x="6095525" y="2115775"/>
                <a:ext cx="123100" cy="66875"/>
              </a:xfrm>
              <a:custGeom>
                <a:avLst/>
                <a:gdLst/>
                <a:ahLst/>
                <a:cxnLst/>
                <a:rect l="l" t="t" r="r" b="b"/>
                <a:pathLst>
                  <a:path w="4924" h="2675" extrusionOk="0">
                    <a:moveTo>
                      <a:pt x="2432" y="0"/>
                    </a:moveTo>
                    <a:lnTo>
                      <a:pt x="1946" y="61"/>
                    </a:lnTo>
                    <a:lnTo>
                      <a:pt x="1520" y="244"/>
                    </a:lnTo>
                    <a:lnTo>
                      <a:pt x="1095" y="426"/>
                    </a:lnTo>
                    <a:lnTo>
                      <a:pt x="669" y="669"/>
                    </a:lnTo>
                    <a:lnTo>
                      <a:pt x="305" y="1034"/>
                    </a:lnTo>
                    <a:lnTo>
                      <a:pt x="123" y="1216"/>
                    </a:lnTo>
                    <a:lnTo>
                      <a:pt x="62" y="1398"/>
                    </a:lnTo>
                    <a:lnTo>
                      <a:pt x="1" y="1641"/>
                    </a:lnTo>
                    <a:lnTo>
                      <a:pt x="1" y="1824"/>
                    </a:lnTo>
                    <a:lnTo>
                      <a:pt x="1" y="2067"/>
                    </a:lnTo>
                    <a:lnTo>
                      <a:pt x="62" y="2249"/>
                    </a:lnTo>
                    <a:lnTo>
                      <a:pt x="183" y="2371"/>
                    </a:lnTo>
                    <a:lnTo>
                      <a:pt x="366" y="2492"/>
                    </a:lnTo>
                    <a:lnTo>
                      <a:pt x="548" y="2614"/>
                    </a:lnTo>
                    <a:lnTo>
                      <a:pt x="730" y="2674"/>
                    </a:lnTo>
                    <a:lnTo>
                      <a:pt x="852" y="2614"/>
                    </a:lnTo>
                    <a:lnTo>
                      <a:pt x="913" y="2492"/>
                    </a:lnTo>
                    <a:lnTo>
                      <a:pt x="852" y="2371"/>
                    </a:lnTo>
                    <a:lnTo>
                      <a:pt x="730" y="2310"/>
                    </a:lnTo>
                    <a:lnTo>
                      <a:pt x="548" y="2249"/>
                    </a:lnTo>
                    <a:lnTo>
                      <a:pt x="426" y="2128"/>
                    </a:lnTo>
                    <a:lnTo>
                      <a:pt x="366" y="1945"/>
                    </a:lnTo>
                    <a:lnTo>
                      <a:pt x="305" y="1763"/>
                    </a:lnTo>
                    <a:lnTo>
                      <a:pt x="366" y="1520"/>
                    </a:lnTo>
                    <a:lnTo>
                      <a:pt x="487" y="1337"/>
                    </a:lnTo>
                    <a:lnTo>
                      <a:pt x="609" y="1155"/>
                    </a:lnTo>
                    <a:lnTo>
                      <a:pt x="791" y="1034"/>
                    </a:lnTo>
                    <a:lnTo>
                      <a:pt x="1156" y="790"/>
                    </a:lnTo>
                    <a:lnTo>
                      <a:pt x="1520" y="608"/>
                    </a:lnTo>
                    <a:lnTo>
                      <a:pt x="1946" y="426"/>
                    </a:lnTo>
                    <a:lnTo>
                      <a:pt x="2371" y="304"/>
                    </a:lnTo>
                    <a:lnTo>
                      <a:pt x="2614" y="304"/>
                    </a:lnTo>
                    <a:lnTo>
                      <a:pt x="2797" y="365"/>
                    </a:lnTo>
                    <a:lnTo>
                      <a:pt x="3100" y="547"/>
                    </a:lnTo>
                    <a:lnTo>
                      <a:pt x="3404" y="851"/>
                    </a:lnTo>
                    <a:lnTo>
                      <a:pt x="3647" y="1155"/>
                    </a:lnTo>
                    <a:lnTo>
                      <a:pt x="3830" y="1398"/>
                    </a:lnTo>
                    <a:lnTo>
                      <a:pt x="4134" y="1641"/>
                    </a:lnTo>
                    <a:lnTo>
                      <a:pt x="4437" y="1824"/>
                    </a:lnTo>
                    <a:lnTo>
                      <a:pt x="4802" y="1884"/>
                    </a:lnTo>
                    <a:lnTo>
                      <a:pt x="4924" y="1824"/>
                    </a:lnTo>
                    <a:lnTo>
                      <a:pt x="4924" y="1702"/>
                    </a:lnTo>
                    <a:lnTo>
                      <a:pt x="4924" y="1581"/>
                    </a:lnTo>
                    <a:lnTo>
                      <a:pt x="4802" y="1520"/>
                    </a:lnTo>
                    <a:lnTo>
                      <a:pt x="4559" y="1459"/>
                    </a:lnTo>
                    <a:lnTo>
                      <a:pt x="4316" y="1337"/>
                    </a:lnTo>
                    <a:lnTo>
                      <a:pt x="4134" y="1216"/>
                    </a:lnTo>
                    <a:lnTo>
                      <a:pt x="3951" y="1034"/>
                    </a:lnTo>
                    <a:lnTo>
                      <a:pt x="3647" y="608"/>
                    </a:lnTo>
                    <a:lnTo>
                      <a:pt x="3283" y="244"/>
                    </a:lnTo>
                    <a:lnTo>
                      <a:pt x="3100" y="122"/>
                    </a:lnTo>
                    <a:lnTo>
                      <a:pt x="2857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19"/>
              <p:cNvSpPr/>
              <p:nvPr/>
            </p:nvSpPr>
            <p:spPr>
              <a:xfrm>
                <a:off x="6162400" y="1966875"/>
                <a:ext cx="182325" cy="159550"/>
              </a:xfrm>
              <a:custGeom>
                <a:avLst/>
                <a:gdLst/>
                <a:ahLst/>
                <a:cxnLst/>
                <a:rect l="l" t="t" r="r" b="b"/>
                <a:pathLst>
                  <a:path w="7293" h="6382" extrusionOk="0">
                    <a:moveTo>
                      <a:pt x="4437" y="1"/>
                    </a:moveTo>
                    <a:lnTo>
                      <a:pt x="3768" y="122"/>
                    </a:lnTo>
                    <a:lnTo>
                      <a:pt x="3100" y="365"/>
                    </a:lnTo>
                    <a:lnTo>
                      <a:pt x="2674" y="547"/>
                    </a:lnTo>
                    <a:lnTo>
                      <a:pt x="2309" y="791"/>
                    </a:lnTo>
                    <a:lnTo>
                      <a:pt x="1519" y="1277"/>
                    </a:lnTo>
                    <a:lnTo>
                      <a:pt x="122" y="2431"/>
                    </a:lnTo>
                    <a:lnTo>
                      <a:pt x="0" y="2553"/>
                    </a:lnTo>
                    <a:lnTo>
                      <a:pt x="61" y="2735"/>
                    </a:lnTo>
                    <a:lnTo>
                      <a:pt x="122" y="2796"/>
                    </a:lnTo>
                    <a:lnTo>
                      <a:pt x="304" y="2735"/>
                    </a:lnTo>
                    <a:lnTo>
                      <a:pt x="1398" y="1885"/>
                    </a:lnTo>
                    <a:lnTo>
                      <a:pt x="1945" y="1459"/>
                    </a:lnTo>
                    <a:lnTo>
                      <a:pt x="2553" y="1034"/>
                    </a:lnTo>
                    <a:lnTo>
                      <a:pt x="3221" y="669"/>
                    </a:lnTo>
                    <a:lnTo>
                      <a:pt x="3890" y="426"/>
                    </a:lnTo>
                    <a:lnTo>
                      <a:pt x="4193" y="365"/>
                    </a:lnTo>
                    <a:lnTo>
                      <a:pt x="4923" y="365"/>
                    </a:lnTo>
                    <a:lnTo>
                      <a:pt x="5287" y="426"/>
                    </a:lnTo>
                    <a:lnTo>
                      <a:pt x="5834" y="608"/>
                    </a:lnTo>
                    <a:lnTo>
                      <a:pt x="6077" y="730"/>
                    </a:lnTo>
                    <a:lnTo>
                      <a:pt x="6321" y="912"/>
                    </a:lnTo>
                    <a:lnTo>
                      <a:pt x="6503" y="1155"/>
                    </a:lnTo>
                    <a:lnTo>
                      <a:pt x="6685" y="1398"/>
                    </a:lnTo>
                    <a:lnTo>
                      <a:pt x="6807" y="1641"/>
                    </a:lnTo>
                    <a:lnTo>
                      <a:pt x="6868" y="1945"/>
                    </a:lnTo>
                    <a:lnTo>
                      <a:pt x="6928" y="2249"/>
                    </a:lnTo>
                    <a:lnTo>
                      <a:pt x="6868" y="2614"/>
                    </a:lnTo>
                    <a:lnTo>
                      <a:pt x="6746" y="2918"/>
                    </a:lnTo>
                    <a:lnTo>
                      <a:pt x="6624" y="3222"/>
                    </a:lnTo>
                    <a:lnTo>
                      <a:pt x="6199" y="3769"/>
                    </a:lnTo>
                    <a:lnTo>
                      <a:pt x="5774" y="4194"/>
                    </a:lnTo>
                    <a:lnTo>
                      <a:pt x="4619" y="5106"/>
                    </a:lnTo>
                    <a:lnTo>
                      <a:pt x="4072" y="5592"/>
                    </a:lnTo>
                    <a:lnTo>
                      <a:pt x="3647" y="6139"/>
                    </a:lnTo>
                    <a:lnTo>
                      <a:pt x="3586" y="6260"/>
                    </a:lnTo>
                    <a:lnTo>
                      <a:pt x="3647" y="6382"/>
                    </a:lnTo>
                    <a:lnTo>
                      <a:pt x="3829" y="6382"/>
                    </a:lnTo>
                    <a:lnTo>
                      <a:pt x="3950" y="6321"/>
                    </a:lnTo>
                    <a:lnTo>
                      <a:pt x="4193" y="6017"/>
                    </a:lnTo>
                    <a:lnTo>
                      <a:pt x="4437" y="5774"/>
                    </a:lnTo>
                    <a:lnTo>
                      <a:pt x="5044" y="5288"/>
                    </a:lnTo>
                    <a:lnTo>
                      <a:pt x="5591" y="4802"/>
                    </a:lnTo>
                    <a:lnTo>
                      <a:pt x="6199" y="4316"/>
                    </a:lnTo>
                    <a:lnTo>
                      <a:pt x="6624" y="3829"/>
                    </a:lnTo>
                    <a:lnTo>
                      <a:pt x="6989" y="3282"/>
                    </a:lnTo>
                    <a:lnTo>
                      <a:pt x="7111" y="2978"/>
                    </a:lnTo>
                    <a:lnTo>
                      <a:pt x="7232" y="2614"/>
                    </a:lnTo>
                    <a:lnTo>
                      <a:pt x="7293" y="2310"/>
                    </a:lnTo>
                    <a:lnTo>
                      <a:pt x="7293" y="2006"/>
                    </a:lnTo>
                    <a:lnTo>
                      <a:pt x="7232" y="1702"/>
                    </a:lnTo>
                    <a:lnTo>
                      <a:pt x="7111" y="1398"/>
                    </a:lnTo>
                    <a:lnTo>
                      <a:pt x="6928" y="1155"/>
                    </a:lnTo>
                    <a:lnTo>
                      <a:pt x="6807" y="912"/>
                    </a:lnTo>
                    <a:lnTo>
                      <a:pt x="6564" y="669"/>
                    </a:lnTo>
                    <a:lnTo>
                      <a:pt x="6321" y="487"/>
                    </a:lnTo>
                    <a:lnTo>
                      <a:pt x="5834" y="183"/>
                    </a:lnTo>
                    <a:lnTo>
                      <a:pt x="5470" y="61"/>
                    </a:lnTo>
                    <a:lnTo>
                      <a:pt x="5166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19"/>
              <p:cNvSpPr/>
              <p:nvPr/>
            </p:nvSpPr>
            <p:spPr>
              <a:xfrm>
                <a:off x="5996775" y="2165900"/>
                <a:ext cx="194500" cy="91200"/>
              </a:xfrm>
              <a:custGeom>
                <a:avLst/>
                <a:gdLst/>
                <a:ahLst/>
                <a:cxnLst/>
                <a:rect l="l" t="t" r="r" b="b"/>
                <a:pathLst>
                  <a:path w="7780" h="3648" extrusionOk="0">
                    <a:moveTo>
                      <a:pt x="7597" y="1"/>
                    </a:moveTo>
                    <a:lnTo>
                      <a:pt x="7476" y="62"/>
                    </a:lnTo>
                    <a:lnTo>
                      <a:pt x="6686" y="791"/>
                    </a:lnTo>
                    <a:lnTo>
                      <a:pt x="5896" y="1520"/>
                    </a:lnTo>
                    <a:lnTo>
                      <a:pt x="4984" y="2189"/>
                    </a:lnTo>
                    <a:lnTo>
                      <a:pt x="4559" y="2493"/>
                    </a:lnTo>
                    <a:lnTo>
                      <a:pt x="4073" y="2736"/>
                    </a:lnTo>
                    <a:lnTo>
                      <a:pt x="3586" y="2918"/>
                    </a:lnTo>
                    <a:lnTo>
                      <a:pt x="3039" y="3100"/>
                    </a:lnTo>
                    <a:lnTo>
                      <a:pt x="2553" y="3222"/>
                    </a:lnTo>
                    <a:lnTo>
                      <a:pt x="2006" y="3283"/>
                    </a:lnTo>
                    <a:lnTo>
                      <a:pt x="1520" y="3283"/>
                    </a:lnTo>
                    <a:lnTo>
                      <a:pt x="1034" y="3222"/>
                    </a:lnTo>
                    <a:lnTo>
                      <a:pt x="851" y="3100"/>
                    </a:lnTo>
                    <a:lnTo>
                      <a:pt x="669" y="2979"/>
                    </a:lnTo>
                    <a:lnTo>
                      <a:pt x="487" y="2857"/>
                    </a:lnTo>
                    <a:lnTo>
                      <a:pt x="305" y="2675"/>
                    </a:lnTo>
                    <a:lnTo>
                      <a:pt x="244" y="2553"/>
                    </a:lnTo>
                    <a:lnTo>
                      <a:pt x="61" y="2614"/>
                    </a:lnTo>
                    <a:lnTo>
                      <a:pt x="1" y="2675"/>
                    </a:lnTo>
                    <a:lnTo>
                      <a:pt x="1" y="2857"/>
                    </a:lnTo>
                    <a:lnTo>
                      <a:pt x="183" y="3040"/>
                    </a:lnTo>
                    <a:lnTo>
                      <a:pt x="305" y="3222"/>
                    </a:lnTo>
                    <a:lnTo>
                      <a:pt x="548" y="3404"/>
                    </a:lnTo>
                    <a:lnTo>
                      <a:pt x="730" y="3465"/>
                    </a:lnTo>
                    <a:lnTo>
                      <a:pt x="1216" y="3647"/>
                    </a:lnTo>
                    <a:lnTo>
                      <a:pt x="2310" y="3647"/>
                    </a:lnTo>
                    <a:lnTo>
                      <a:pt x="2857" y="3526"/>
                    </a:lnTo>
                    <a:lnTo>
                      <a:pt x="3343" y="3404"/>
                    </a:lnTo>
                    <a:lnTo>
                      <a:pt x="3829" y="3222"/>
                    </a:lnTo>
                    <a:lnTo>
                      <a:pt x="4376" y="2979"/>
                    </a:lnTo>
                    <a:lnTo>
                      <a:pt x="4923" y="2675"/>
                    </a:lnTo>
                    <a:lnTo>
                      <a:pt x="5410" y="2310"/>
                    </a:lnTo>
                    <a:lnTo>
                      <a:pt x="5896" y="1946"/>
                    </a:lnTo>
                    <a:lnTo>
                      <a:pt x="6868" y="1156"/>
                    </a:lnTo>
                    <a:lnTo>
                      <a:pt x="7719" y="305"/>
                    </a:lnTo>
                    <a:lnTo>
                      <a:pt x="7780" y="183"/>
                    </a:lnTo>
                    <a:lnTo>
                      <a:pt x="7719" y="62"/>
                    </a:lnTo>
                    <a:lnTo>
                      <a:pt x="7597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19"/>
              <p:cNvSpPr/>
              <p:nvPr/>
            </p:nvSpPr>
            <p:spPr>
              <a:xfrm>
                <a:off x="6229250" y="2033725"/>
                <a:ext cx="107900" cy="39525"/>
              </a:xfrm>
              <a:custGeom>
                <a:avLst/>
                <a:gdLst/>
                <a:ahLst/>
                <a:cxnLst/>
                <a:rect l="l" t="t" r="r" b="b"/>
                <a:pathLst>
                  <a:path w="4316" h="1581" extrusionOk="0">
                    <a:moveTo>
                      <a:pt x="1459" y="1"/>
                    </a:moveTo>
                    <a:lnTo>
                      <a:pt x="1155" y="61"/>
                    </a:lnTo>
                    <a:lnTo>
                      <a:pt x="912" y="183"/>
                    </a:lnTo>
                    <a:lnTo>
                      <a:pt x="669" y="365"/>
                    </a:lnTo>
                    <a:lnTo>
                      <a:pt x="304" y="791"/>
                    </a:lnTo>
                    <a:lnTo>
                      <a:pt x="0" y="1277"/>
                    </a:lnTo>
                    <a:lnTo>
                      <a:pt x="0" y="1459"/>
                    </a:lnTo>
                    <a:lnTo>
                      <a:pt x="61" y="1520"/>
                    </a:lnTo>
                    <a:lnTo>
                      <a:pt x="182" y="1581"/>
                    </a:lnTo>
                    <a:lnTo>
                      <a:pt x="304" y="1459"/>
                    </a:lnTo>
                    <a:lnTo>
                      <a:pt x="608" y="973"/>
                    </a:lnTo>
                    <a:lnTo>
                      <a:pt x="790" y="730"/>
                    </a:lnTo>
                    <a:lnTo>
                      <a:pt x="1033" y="548"/>
                    </a:lnTo>
                    <a:lnTo>
                      <a:pt x="1337" y="426"/>
                    </a:lnTo>
                    <a:lnTo>
                      <a:pt x="1580" y="365"/>
                    </a:lnTo>
                    <a:lnTo>
                      <a:pt x="1884" y="426"/>
                    </a:lnTo>
                    <a:lnTo>
                      <a:pt x="2188" y="548"/>
                    </a:lnTo>
                    <a:lnTo>
                      <a:pt x="2674" y="730"/>
                    </a:lnTo>
                    <a:lnTo>
                      <a:pt x="3221" y="791"/>
                    </a:lnTo>
                    <a:lnTo>
                      <a:pt x="3464" y="730"/>
                    </a:lnTo>
                    <a:lnTo>
                      <a:pt x="3707" y="669"/>
                    </a:lnTo>
                    <a:lnTo>
                      <a:pt x="4011" y="548"/>
                    </a:lnTo>
                    <a:lnTo>
                      <a:pt x="4254" y="426"/>
                    </a:lnTo>
                    <a:lnTo>
                      <a:pt x="4315" y="304"/>
                    </a:lnTo>
                    <a:lnTo>
                      <a:pt x="4254" y="183"/>
                    </a:lnTo>
                    <a:lnTo>
                      <a:pt x="4194" y="61"/>
                    </a:lnTo>
                    <a:lnTo>
                      <a:pt x="4072" y="122"/>
                    </a:lnTo>
                    <a:lnTo>
                      <a:pt x="3768" y="244"/>
                    </a:lnTo>
                    <a:lnTo>
                      <a:pt x="3525" y="365"/>
                    </a:lnTo>
                    <a:lnTo>
                      <a:pt x="3221" y="426"/>
                    </a:lnTo>
                    <a:lnTo>
                      <a:pt x="2917" y="426"/>
                    </a:lnTo>
                    <a:lnTo>
                      <a:pt x="2613" y="304"/>
                    </a:lnTo>
                    <a:lnTo>
                      <a:pt x="2310" y="183"/>
                    </a:lnTo>
                    <a:lnTo>
                      <a:pt x="2066" y="61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19"/>
              <p:cNvSpPr/>
              <p:nvPr/>
            </p:nvSpPr>
            <p:spPr>
              <a:xfrm>
                <a:off x="6657700" y="1346975"/>
                <a:ext cx="291750" cy="790100"/>
              </a:xfrm>
              <a:custGeom>
                <a:avLst/>
                <a:gdLst/>
                <a:ahLst/>
                <a:cxnLst/>
                <a:rect l="l" t="t" r="r" b="b"/>
                <a:pathLst>
                  <a:path w="11670" h="31604" extrusionOk="0">
                    <a:moveTo>
                      <a:pt x="3039" y="1"/>
                    </a:moveTo>
                    <a:lnTo>
                      <a:pt x="2978" y="183"/>
                    </a:lnTo>
                    <a:lnTo>
                      <a:pt x="2978" y="851"/>
                    </a:lnTo>
                    <a:lnTo>
                      <a:pt x="3100" y="1520"/>
                    </a:lnTo>
                    <a:lnTo>
                      <a:pt x="3282" y="2128"/>
                    </a:lnTo>
                    <a:lnTo>
                      <a:pt x="3525" y="2735"/>
                    </a:lnTo>
                    <a:lnTo>
                      <a:pt x="3890" y="3282"/>
                    </a:lnTo>
                    <a:lnTo>
                      <a:pt x="4255" y="3769"/>
                    </a:lnTo>
                    <a:lnTo>
                      <a:pt x="4680" y="4316"/>
                    </a:lnTo>
                    <a:lnTo>
                      <a:pt x="5166" y="4741"/>
                    </a:lnTo>
                    <a:lnTo>
                      <a:pt x="6139" y="5653"/>
                    </a:lnTo>
                    <a:lnTo>
                      <a:pt x="7172" y="6503"/>
                    </a:lnTo>
                    <a:lnTo>
                      <a:pt x="8205" y="7354"/>
                    </a:lnTo>
                    <a:lnTo>
                      <a:pt x="9177" y="8205"/>
                    </a:lnTo>
                    <a:lnTo>
                      <a:pt x="9603" y="8691"/>
                    </a:lnTo>
                    <a:lnTo>
                      <a:pt x="10028" y="9178"/>
                    </a:lnTo>
                    <a:lnTo>
                      <a:pt x="10454" y="9724"/>
                    </a:lnTo>
                    <a:lnTo>
                      <a:pt x="10758" y="10271"/>
                    </a:lnTo>
                    <a:lnTo>
                      <a:pt x="11001" y="10940"/>
                    </a:lnTo>
                    <a:lnTo>
                      <a:pt x="11244" y="11608"/>
                    </a:lnTo>
                    <a:lnTo>
                      <a:pt x="11305" y="12277"/>
                    </a:lnTo>
                    <a:lnTo>
                      <a:pt x="11365" y="13006"/>
                    </a:lnTo>
                    <a:lnTo>
                      <a:pt x="11305" y="13736"/>
                    </a:lnTo>
                    <a:lnTo>
                      <a:pt x="11183" y="14465"/>
                    </a:lnTo>
                    <a:lnTo>
                      <a:pt x="11001" y="15133"/>
                    </a:lnTo>
                    <a:lnTo>
                      <a:pt x="10758" y="15802"/>
                    </a:lnTo>
                    <a:lnTo>
                      <a:pt x="10150" y="17139"/>
                    </a:lnTo>
                    <a:lnTo>
                      <a:pt x="9542" y="18476"/>
                    </a:lnTo>
                    <a:lnTo>
                      <a:pt x="8813" y="19752"/>
                    </a:lnTo>
                    <a:lnTo>
                      <a:pt x="8205" y="21029"/>
                    </a:lnTo>
                    <a:lnTo>
                      <a:pt x="7597" y="22305"/>
                    </a:lnTo>
                    <a:lnTo>
                      <a:pt x="7172" y="23703"/>
                    </a:lnTo>
                    <a:lnTo>
                      <a:pt x="6746" y="25040"/>
                    </a:lnTo>
                    <a:lnTo>
                      <a:pt x="6443" y="26498"/>
                    </a:lnTo>
                    <a:lnTo>
                      <a:pt x="6139" y="27896"/>
                    </a:lnTo>
                    <a:lnTo>
                      <a:pt x="5835" y="29294"/>
                    </a:lnTo>
                    <a:lnTo>
                      <a:pt x="5652" y="29780"/>
                    </a:lnTo>
                    <a:lnTo>
                      <a:pt x="5409" y="30327"/>
                    </a:lnTo>
                    <a:lnTo>
                      <a:pt x="5106" y="30752"/>
                    </a:lnTo>
                    <a:lnTo>
                      <a:pt x="4923" y="30935"/>
                    </a:lnTo>
                    <a:lnTo>
                      <a:pt x="4680" y="31117"/>
                    </a:lnTo>
                    <a:lnTo>
                      <a:pt x="4376" y="31239"/>
                    </a:lnTo>
                    <a:lnTo>
                      <a:pt x="4072" y="31239"/>
                    </a:lnTo>
                    <a:lnTo>
                      <a:pt x="3708" y="31178"/>
                    </a:lnTo>
                    <a:lnTo>
                      <a:pt x="3404" y="31056"/>
                    </a:lnTo>
                    <a:lnTo>
                      <a:pt x="3100" y="30874"/>
                    </a:lnTo>
                    <a:lnTo>
                      <a:pt x="2796" y="30692"/>
                    </a:lnTo>
                    <a:lnTo>
                      <a:pt x="2310" y="30205"/>
                    </a:lnTo>
                    <a:lnTo>
                      <a:pt x="1884" y="29719"/>
                    </a:lnTo>
                    <a:lnTo>
                      <a:pt x="1459" y="29233"/>
                    </a:lnTo>
                    <a:lnTo>
                      <a:pt x="1155" y="28625"/>
                    </a:lnTo>
                    <a:lnTo>
                      <a:pt x="851" y="28078"/>
                    </a:lnTo>
                    <a:lnTo>
                      <a:pt x="669" y="27410"/>
                    </a:lnTo>
                    <a:lnTo>
                      <a:pt x="487" y="26802"/>
                    </a:lnTo>
                    <a:lnTo>
                      <a:pt x="426" y="26134"/>
                    </a:lnTo>
                    <a:lnTo>
                      <a:pt x="365" y="25465"/>
                    </a:lnTo>
                    <a:lnTo>
                      <a:pt x="426" y="24736"/>
                    </a:lnTo>
                    <a:lnTo>
                      <a:pt x="547" y="24006"/>
                    </a:lnTo>
                    <a:lnTo>
                      <a:pt x="669" y="23338"/>
                    </a:lnTo>
                    <a:lnTo>
                      <a:pt x="912" y="22609"/>
                    </a:lnTo>
                    <a:lnTo>
                      <a:pt x="1398" y="21211"/>
                    </a:lnTo>
                    <a:lnTo>
                      <a:pt x="1945" y="19874"/>
                    </a:lnTo>
                    <a:lnTo>
                      <a:pt x="2371" y="18901"/>
                    </a:lnTo>
                    <a:lnTo>
                      <a:pt x="2492" y="18415"/>
                    </a:lnTo>
                    <a:lnTo>
                      <a:pt x="2675" y="17868"/>
                    </a:lnTo>
                    <a:lnTo>
                      <a:pt x="2675" y="17564"/>
                    </a:lnTo>
                    <a:lnTo>
                      <a:pt x="2675" y="17200"/>
                    </a:lnTo>
                    <a:lnTo>
                      <a:pt x="2492" y="16531"/>
                    </a:lnTo>
                    <a:lnTo>
                      <a:pt x="2188" y="15376"/>
                    </a:lnTo>
                    <a:lnTo>
                      <a:pt x="2128" y="15255"/>
                    </a:lnTo>
                    <a:lnTo>
                      <a:pt x="2006" y="15255"/>
                    </a:lnTo>
                    <a:lnTo>
                      <a:pt x="1884" y="15316"/>
                    </a:lnTo>
                    <a:lnTo>
                      <a:pt x="1824" y="15437"/>
                    </a:lnTo>
                    <a:lnTo>
                      <a:pt x="2128" y="16410"/>
                    </a:lnTo>
                    <a:lnTo>
                      <a:pt x="2249" y="16896"/>
                    </a:lnTo>
                    <a:lnTo>
                      <a:pt x="2310" y="17382"/>
                    </a:lnTo>
                    <a:lnTo>
                      <a:pt x="2310" y="17807"/>
                    </a:lnTo>
                    <a:lnTo>
                      <a:pt x="2188" y="18233"/>
                    </a:lnTo>
                    <a:lnTo>
                      <a:pt x="1884" y="19084"/>
                    </a:lnTo>
                    <a:lnTo>
                      <a:pt x="1277" y="20482"/>
                    </a:lnTo>
                    <a:lnTo>
                      <a:pt x="791" y="21879"/>
                    </a:lnTo>
                    <a:lnTo>
                      <a:pt x="547" y="22548"/>
                    </a:lnTo>
                    <a:lnTo>
                      <a:pt x="304" y="23277"/>
                    </a:lnTo>
                    <a:lnTo>
                      <a:pt x="183" y="24006"/>
                    </a:lnTo>
                    <a:lnTo>
                      <a:pt x="61" y="24797"/>
                    </a:lnTo>
                    <a:lnTo>
                      <a:pt x="0" y="25465"/>
                    </a:lnTo>
                    <a:lnTo>
                      <a:pt x="61" y="26073"/>
                    </a:lnTo>
                    <a:lnTo>
                      <a:pt x="122" y="26741"/>
                    </a:lnTo>
                    <a:lnTo>
                      <a:pt x="244" y="27410"/>
                    </a:lnTo>
                    <a:lnTo>
                      <a:pt x="487" y="28018"/>
                    </a:lnTo>
                    <a:lnTo>
                      <a:pt x="730" y="28625"/>
                    </a:lnTo>
                    <a:lnTo>
                      <a:pt x="1034" y="29233"/>
                    </a:lnTo>
                    <a:lnTo>
                      <a:pt x="1398" y="29780"/>
                    </a:lnTo>
                    <a:lnTo>
                      <a:pt x="1763" y="30205"/>
                    </a:lnTo>
                    <a:lnTo>
                      <a:pt x="2188" y="30631"/>
                    </a:lnTo>
                    <a:lnTo>
                      <a:pt x="2675" y="30996"/>
                    </a:lnTo>
                    <a:lnTo>
                      <a:pt x="3161" y="31360"/>
                    </a:lnTo>
                    <a:lnTo>
                      <a:pt x="3708" y="31542"/>
                    </a:lnTo>
                    <a:lnTo>
                      <a:pt x="4012" y="31603"/>
                    </a:lnTo>
                    <a:lnTo>
                      <a:pt x="4255" y="31603"/>
                    </a:lnTo>
                    <a:lnTo>
                      <a:pt x="4559" y="31542"/>
                    </a:lnTo>
                    <a:lnTo>
                      <a:pt x="4802" y="31482"/>
                    </a:lnTo>
                    <a:lnTo>
                      <a:pt x="5045" y="31299"/>
                    </a:lnTo>
                    <a:lnTo>
                      <a:pt x="5288" y="31117"/>
                    </a:lnTo>
                    <a:lnTo>
                      <a:pt x="5652" y="30692"/>
                    </a:lnTo>
                    <a:lnTo>
                      <a:pt x="5896" y="30205"/>
                    </a:lnTo>
                    <a:lnTo>
                      <a:pt x="6078" y="29658"/>
                    </a:lnTo>
                    <a:lnTo>
                      <a:pt x="6199" y="29172"/>
                    </a:lnTo>
                    <a:lnTo>
                      <a:pt x="6868" y="26134"/>
                    </a:lnTo>
                    <a:lnTo>
                      <a:pt x="7233" y="24675"/>
                    </a:lnTo>
                    <a:lnTo>
                      <a:pt x="7719" y="23216"/>
                    </a:lnTo>
                    <a:lnTo>
                      <a:pt x="8205" y="21819"/>
                    </a:lnTo>
                    <a:lnTo>
                      <a:pt x="8874" y="20421"/>
                    </a:lnTo>
                    <a:lnTo>
                      <a:pt x="10271" y="17807"/>
                    </a:lnTo>
                    <a:lnTo>
                      <a:pt x="10879" y="16470"/>
                    </a:lnTo>
                    <a:lnTo>
                      <a:pt x="11183" y="15741"/>
                    </a:lnTo>
                    <a:lnTo>
                      <a:pt x="11365" y="15073"/>
                    </a:lnTo>
                    <a:lnTo>
                      <a:pt x="11548" y="14404"/>
                    </a:lnTo>
                    <a:lnTo>
                      <a:pt x="11669" y="13736"/>
                    </a:lnTo>
                    <a:lnTo>
                      <a:pt x="11669" y="13006"/>
                    </a:lnTo>
                    <a:lnTo>
                      <a:pt x="11669" y="12338"/>
                    </a:lnTo>
                    <a:lnTo>
                      <a:pt x="11608" y="11669"/>
                    </a:lnTo>
                    <a:lnTo>
                      <a:pt x="11426" y="11001"/>
                    </a:lnTo>
                    <a:lnTo>
                      <a:pt x="11183" y="10393"/>
                    </a:lnTo>
                    <a:lnTo>
                      <a:pt x="10879" y="9724"/>
                    </a:lnTo>
                    <a:lnTo>
                      <a:pt x="10514" y="9178"/>
                    </a:lnTo>
                    <a:lnTo>
                      <a:pt x="10089" y="8631"/>
                    </a:lnTo>
                    <a:lnTo>
                      <a:pt x="9603" y="8144"/>
                    </a:lnTo>
                    <a:lnTo>
                      <a:pt x="9056" y="7658"/>
                    </a:lnTo>
                    <a:lnTo>
                      <a:pt x="7962" y="6747"/>
                    </a:lnTo>
                    <a:lnTo>
                      <a:pt x="6868" y="5835"/>
                    </a:lnTo>
                    <a:lnTo>
                      <a:pt x="5774" y="4923"/>
                    </a:lnTo>
                    <a:lnTo>
                      <a:pt x="5288" y="4437"/>
                    </a:lnTo>
                    <a:lnTo>
                      <a:pt x="4862" y="3951"/>
                    </a:lnTo>
                    <a:lnTo>
                      <a:pt x="4437" y="3404"/>
                    </a:lnTo>
                    <a:lnTo>
                      <a:pt x="4072" y="2857"/>
                    </a:lnTo>
                    <a:lnTo>
                      <a:pt x="3708" y="2188"/>
                    </a:lnTo>
                    <a:lnTo>
                      <a:pt x="3525" y="1520"/>
                    </a:lnTo>
                    <a:lnTo>
                      <a:pt x="3343" y="851"/>
                    </a:lnTo>
                    <a:lnTo>
                      <a:pt x="3343" y="183"/>
                    </a:lnTo>
                    <a:lnTo>
                      <a:pt x="328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19"/>
              <p:cNvSpPr/>
              <p:nvPr/>
            </p:nvSpPr>
            <p:spPr>
              <a:xfrm>
                <a:off x="6750375" y="1951675"/>
                <a:ext cx="79025" cy="151975"/>
              </a:xfrm>
              <a:custGeom>
                <a:avLst/>
                <a:gdLst/>
                <a:ahLst/>
                <a:cxnLst/>
                <a:rect l="l" t="t" r="r" b="b"/>
                <a:pathLst>
                  <a:path w="3161" h="6079" extrusionOk="0">
                    <a:moveTo>
                      <a:pt x="2006" y="1"/>
                    </a:moveTo>
                    <a:lnTo>
                      <a:pt x="1824" y="122"/>
                    </a:lnTo>
                    <a:lnTo>
                      <a:pt x="1520" y="244"/>
                    </a:lnTo>
                    <a:lnTo>
                      <a:pt x="1338" y="487"/>
                    </a:lnTo>
                    <a:lnTo>
                      <a:pt x="1155" y="730"/>
                    </a:lnTo>
                    <a:lnTo>
                      <a:pt x="973" y="973"/>
                    </a:lnTo>
                    <a:lnTo>
                      <a:pt x="730" y="1581"/>
                    </a:lnTo>
                    <a:lnTo>
                      <a:pt x="548" y="2128"/>
                    </a:lnTo>
                    <a:lnTo>
                      <a:pt x="244" y="2857"/>
                    </a:lnTo>
                    <a:lnTo>
                      <a:pt x="1" y="3586"/>
                    </a:lnTo>
                    <a:lnTo>
                      <a:pt x="1" y="3769"/>
                    </a:lnTo>
                    <a:lnTo>
                      <a:pt x="61" y="3951"/>
                    </a:lnTo>
                    <a:lnTo>
                      <a:pt x="183" y="4073"/>
                    </a:lnTo>
                    <a:lnTo>
                      <a:pt x="305" y="4194"/>
                    </a:lnTo>
                    <a:lnTo>
                      <a:pt x="852" y="4437"/>
                    </a:lnTo>
                    <a:lnTo>
                      <a:pt x="1034" y="4559"/>
                    </a:lnTo>
                    <a:lnTo>
                      <a:pt x="1277" y="4802"/>
                    </a:lnTo>
                    <a:lnTo>
                      <a:pt x="1399" y="5045"/>
                    </a:lnTo>
                    <a:lnTo>
                      <a:pt x="1520" y="5349"/>
                    </a:lnTo>
                    <a:lnTo>
                      <a:pt x="1520" y="5653"/>
                    </a:lnTo>
                    <a:lnTo>
                      <a:pt x="1520" y="5957"/>
                    </a:lnTo>
                    <a:lnTo>
                      <a:pt x="1581" y="6078"/>
                    </a:lnTo>
                    <a:lnTo>
                      <a:pt x="1824" y="6078"/>
                    </a:lnTo>
                    <a:lnTo>
                      <a:pt x="1885" y="5957"/>
                    </a:lnTo>
                    <a:lnTo>
                      <a:pt x="1885" y="5531"/>
                    </a:lnTo>
                    <a:lnTo>
                      <a:pt x="1824" y="5167"/>
                    </a:lnTo>
                    <a:lnTo>
                      <a:pt x="1642" y="4802"/>
                    </a:lnTo>
                    <a:lnTo>
                      <a:pt x="1459" y="4437"/>
                    </a:lnTo>
                    <a:lnTo>
                      <a:pt x="1155" y="4194"/>
                    </a:lnTo>
                    <a:lnTo>
                      <a:pt x="852" y="3951"/>
                    </a:lnTo>
                    <a:lnTo>
                      <a:pt x="487" y="3830"/>
                    </a:lnTo>
                    <a:lnTo>
                      <a:pt x="365" y="3708"/>
                    </a:lnTo>
                    <a:lnTo>
                      <a:pt x="365" y="3586"/>
                    </a:lnTo>
                    <a:lnTo>
                      <a:pt x="487" y="3343"/>
                    </a:lnTo>
                    <a:lnTo>
                      <a:pt x="912" y="2249"/>
                    </a:lnTo>
                    <a:lnTo>
                      <a:pt x="1338" y="1155"/>
                    </a:lnTo>
                    <a:lnTo>
                      <a:pt x="1581" y="730"/>
                    </a:lnTo>
                    <a:lnTo>
                      <a:pt x="1763" y="548"/>
                    </a:lnTo>
                    <a:lnTo>
                      <a:pt x="2006" y="426"/>
                    </a:lnTo>
                    <a:lnTo>
                      <a:pt x="2249" y="365"/>
                    </a:lnTo>
                    <a:lnTo>
                      <a:pt x="2553" y="426"/>
                    </a:lnTo>
                    <a:lnTo>
                      <a:pt x="2675" y="487"/>
                    </a:lnTo>
                    <a:lnTo>
                      <a:pt x="2736" y="609"/>
                    </a:lnTo>
                    <a:lnTo>
                      <a:pt x="2796" y="730"/>
                    </a:lnTo>
                    <a:lnTo>
                      <a:pt x="2796" y="852"/>
                    </a:lnTo>
                    <a:lnTo>
                      <a:pt x="2857" y="1034"/>
                    </a:lnTo>
                    <a:lnTo>
                      <a:pt x="3100" y="1034"/>
                    </a:lnTo>
                    <a:lnTo>
                      <a:pt x="3161" y="852"/>
                    </a:lnTo>
                    <a:lnTo>
                      <a:pt x="3161" y="609"/>
                    </a:lnTo>
                    <a:lnTo>
                      <a:pt x="3039" y="426"/>
                    </a:lnTo>
                    <a:lnTo>
                      <a:pt x="2918" y="244"/>
                    </a:lnTo>
                    <a:lnTo>
                      <a:pt x="2736" y="122"/>
                    </a:lnTo>
                    <a:lnTo>
                      <a:pt x="249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19"/>
              <p:cNvSpPr/>
              <p:nvPr/>
            </p:nvSpPr>
            <p:spPr>
              <a:xfrm>
                <a:off x="6441950" y="1950175"/>
                <a:ext cx="322125" cy="281100"/>
              </a:xfrm>
              <a:custGeom>
                <a:avLst/>
                <a:gdLst/>
                <a:ahLst/>
                <a:cxnLst/>
                <a:rect l="l" t="t" r="r" b="b"/>
                <a:pathLst>
                  <a:path w="12885" h="11244" extrusionOk="0">
                    <a:moveTo>
                      <a:pt x="4072" y="0"/>
                    </a:moveTo>
                    <a:lnTo>
                      <a:pt x="3343" y="61"/>
                    </a:lnTo>
                    <a:lnTo>
                      <a:pt x="2675" y="182"/>
                    </a:lnTo>
                    <a:lnTo>
                      <a:pt x="2067" y="304"/>
                    </a:lnTo>
                    <a:lnTo>
                      <a:pt x="1459" y="608"/>
                    </a:lnTo>
                    <a:lnTo>
                      <a:pt x="912" y="972"/>
                    </a:lnTo>
                    <a:lnTo>
                      <a:pt x="669" y="1155"/>
                    </a:lnTo>
                    <a:lnTo>
                      <a:pt x="426" y="1398"/>
                    </a:lnTo>
                    <a:lnTo>
                      <a:pt x="244" y="1702"/>
                    </a:lnTo>
                    <a:lnTo>
                      <a:pt x="122" y="2006"/>
                    </a:lnTo>
                    <a:lnTo>
                      <a:pt x="61" y="2309"/>
                    </a:lnTo>
                    <a:lnTo>
                      <a:pt x="1" y="2613"/>
                    </a:lnTo>
                    <a:lnTo>
                      <a:pt x="61" y="2917"/>
                    </a:lnTo>
                    <a:lnTo>
                      <a:pt x="122" y="3282"/>
                    </a:lnTo>
                    <a:lnTo>
                      <a:pt x="183" y="3586"/>
                    </a:lnTo>
                    <a:lnTo>
                      <a:pt x="365" y="3890"/>
                    </a:lnTo>
                    <a:lnTo>
                      <a:pt x="547" y="4193"/>
                    </a:lnTo>
                    <a:lnTo>
                      <a:pt x="791" y="4497"/>
                    </a:lnTo>
                    <a:lnTo>
                      <a:pt x="1277" y="4984"/>
                    </a:lnTo>
                    <a:lnTo>
                      <a:pt x="1885" y="5409"/>
                    </a:lnTo>
                    <a:lnTo>
                      <a:pt x="2553" y="5834"/>
                    </a:lnTo>
                    <a:lnTo>
                      <a:pt x="3222" y="6260"/>
                    </a:lnTo>
                    <a:lnTo>
                      <a:pt x="3890" y="6746"/>
                    </a:lnTo>
                    <a:lnTo>
                      <a:pt x="4376" y="7232"/>
                    </a:lnTo>
                    <a:lnTo>
                      <a:pt x="4802" y="7779"/>
                    </a:lnTo>
                    <a:lnTo>
                      <a:pt x="5470" y="8934"/>
                    </a:lnTo>
                    <a:lnTo>
                      <a:pt x="5835" y="9481"/>
                    </a:lnTo>
                    <a:lnTo>
                      <a:pt x="6260" y="9967"/>
                    </a:lnTo>
                    <a:lnTo>
                      <a:pt x="6746" y="10453"/>
                    </a:lnTo>
                    <a:lnTo>
                      <a:pt x="7233" y="10818"/>
                    </a:lnTo>
                    <a:lnTo>
                      <a:pt x="7840" y="11061"/>
                    </a:lnTo>
                    <a:lnTo>
                      <a:pt x="8509" y="11243"/>
                    </a:lnTo>
                    <a:lnTo>
                      <a:pt x="9299" y="11243"/>
                    </a:lnTo>
                    <a:lnTo>
                      <a:pt x="9724" y="11122"/>
                    </a:lnTo>
                    <a:lnTo>
                      <a:pt x="10089" y="11061"/>
                    </a:lnTo>
                    <a:lnTo>
                      <a:pt x="10454" y="10879"/>
                    </a:lnTo>
                    <a:lnTo>
                      <a:pt x="10758" y="10696"/>
                    </a:lnTo>
                    <a:lnTo>
                      <a:pt x="11122" y="10514"/>
                    </a:lnTo>
                    <a:lnTo>
                      <a:pt x="11426" y="10210"/>
                    </a:lnTo>
                    <a:lnTo>
                      <a:pt x="11912" y="9663"/>
                    </a:lnTo>
                    <a:lnTo>
                      <a:pt x="12338" y="8995"/>
                    </a:lnTo>
                    <a:lnTo>
                      <a:pt x="12702" y="8265"/>
                    </a:lnTo>
                    <a:lnTo>
                      <a:pt x="12885" y="7536"/>
                    </a:lnTo>
                    <a:lnTo>
                      <a:pt x="12885" y="7354"/>
                    </a:lnTo>
                    <a:lnTo>
                      <a:pt x="12763" y="7293"/>
                    </a:lnTo>
                    <a:lnTo>
                      <a:pt x="12642" y="7293"/>
                    </a:lnTo>
                    <a:lnTo>
                      <a:pt x="12520" y="7414"/>
                    </a:lnTo>
                    <a:lnTo>
                      <a:pt x="12398" y="8083"/>
                    </a:lnTo>
                    <a:lnTo>
                      <a:pt x="12155" y="8691"/>
                    </a:lnTo>
                    <a:lnTo>
                      <a:pt x="11791" y="9238"/>
                    </a:lnTo>
                    <a:lnTo>
                      <a:pt x="11365" y="9724"/>
                    </a:lnTo>
                    <a:lnTo>
                      <a:pt x="10940" y="10210"/>
                    </a:lnTo>
                    <a:lnTo>
                      <a:pt x="10393" y="10514"/>
                    </a:lnTo>
                    <a:lnTo>
                      <a:pt x="9724" y="10757"/>
                    </a:lnTo>
                    <a:lnTo>
                      <a:pt x="9056" y="10879"/>
                    </a:lnTo>
                    <a:lnTo>
                      <a:pt x="8387" y="10818"/>
                    </a:lnTo>
                    <a:lnTo>
                      <a:pt x="7780" y="10696"/>
                    </a:lnTo>
                    <a:lnTo>
                      <a:pt x="7233" y="10392"/>
                    </a:lnTo>
                    <a:lnTo>
                      <a:pt x="6686" y="9967"/>
                    </a:lnTo>
                    <a:lnTo>
                      <a:pt x="6321" y="9481"/>
                    </a:lnTo>
                    <a:lnTo>
                      <a:pt x="5956" y="8995"/>
                    </a:lnTo>
                    <a:lnTo>
                      <a:pt x="5349" y="8022"/>
                    </a:lnTo>
                    <a:lnTo>
                      <a:pt x="5045" y="7536"/>
                    </a:lnTo>
                    <a:lnTo>
                      <a:pt x="4680" y="7050"/>
                    </a:lnTo>
                    <a:lnTo>
                      <a:pt x="4316" y="6624"/>
                    </a:lnTo>
                    <a:lnTo>
                      <a:pt x="3829" y="6260"/>
                    </a:lnTo>
                    <a:lnTo>
                      <a:pt x="3282" y="5834"/>
                    </a:lnTo>
                    <a:lnTo>
                      <a:pt x="2675" y="5470"/>
                    </a:lnTo>
                    <a:lnTo>
                      <a:pt x="2128" y="5105"/>
                    </a:lnTo>
                    <a:lnTo>
                      <a:pt x="1520" y="4680"/>
                    </a:lnTo>
                    <a:lnTo>
                      <a:pt x="1034" y="4254"/>
                    </a:lnTo>
                    <a:lnTo>
                      <a:pt x="851" y="3950"/>
                    </a:lnTo>
                    <a:lnTo>
                      <a:pt x="669" y="3646"/>
                    </a:lnTo>
                    <a:lnTo>
                      <a:pt x="487" y="3343"/>
                    </a:lnTo>
                    <a:lnTo>
                      <a:pt x="426" y="3039"/>
                    </a:lnTo>
                    <a:lnTo>
                      <a:pt x="365" y="2674"/>
                    </a:lnTo>
                    <a:lnTo>
                      <a:pt x="426" y="2370"/>
                    </a:lnTo>
                    <a:lnTo>
                      <a:pt x="487" y="2066"/>
                    </a:lnTo>
                    <a:lnTo>
                      <a:pt x="669" y="1762"/>
                    </a:lnTo>
                    <a:lnTo>
                      <a:pt x="851" y="1519"/>
                    </a:lnTo>
                    <a:lnTo>
                      <a:pt x="1034" y="1276"/>
                    </a:lnTo>
                    <a:lnTo>
                      <a:pt x="1581" y="912"/>
                    </a:lnTo>
                    <a:lnTo>
                      <a:pt x="2128" y="669"/>
                    </a:lnTo>
                    <a:lnTo>
                      <a:pt x="2857" y="486"/>
                    </a:lnTo>
                    <a:lnTo>
                      <a:pt x="3586" y="365"/>
                    </a:lnTo>
                    <a:lnTo>
                      <a:pt x="4316" y="365"/>
                    </a:lnTo>
                    <a:lnTo>
                      <a:pt x="5045" y="486"/>
                    </a:lnTo>
                    <a:lnTo>
                      <a:pt x="5774" y="669"/>
                    </a:lnTo>
                    <a:lnTo>
                      <a:pt x="6503" y="972"/>
                    </a:lnTo>
                    <a:lnTo>
                      <a:pt x="7111" y="1337"/>
                    </a:lnTo>
                    <a:lnTo>
                      <a:pt x="7719" y="1762"/>
                    </a:lnTo>
                    <a:lnTo>
                      <a:pt x="7840" y="1823"/>
                    </a:lnTo>
                    <a:lnTo>
                      <a:pt x="7962" y="1762"/>
                    </a:lnTo>
                    <a:lnTo>
                      <a:pt x="8023" y="1641"/>
                    </a:lnTo>
                    <a:lnTo>
                      <a:pt x="7962" y="1519"/>
                    </a:lnTo>
                    <a:lnTo>
                      <a:pt x="7415" y="1094"/>
                    </a:lnTo>
                    <a:lnTo>
                      <a:pt x="6807" y="729"/>
                    </a:lnTo>
                    <a:lnTo>
                      <a:pt x="6139" y="425"/>
                    </a:lnTo>
                    <a:lnTo>
                      <a:pt x="5470" y="243"/>
                    </a:lnTo>
                    <a:lnTo>
                      <a:pt x="4802" y="61"/>
                    </a:lnTo>
                    <a:lnTo>
                      <a:pt x="407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19"/>
              <p:cNvSpPr/>
              <p:nvPr/>
            </p:nvSpPr>
            <p:spPr>
              <a:xfrm>
                <a:off x="6478425" y="2027650"/>
                <a:ext cx="107900" cy="69925"/>
              </a:xfrm>
              <a:custGeom>
                <a:avLst/>
                <a:gdLst/>
                <a:ahLst/>
                <a:cxnLst/>
                <a:rect l="l" t="t" r="r" b="b"/>
                <a:pathLst>
                  <a:path w="4316" h="2797" extrusionOk="0">
                    <a:moveTo>
                      <a:pt x="2066" y="0"/>
                    </a:moveTo>
                    <a:lnTo>
                      <a:pt x="1884" y="122"/>
                    </a:lnTo>
                    <a:lnTo>
                      <a:pt x="1702" y="244"/>
                    </a:lnTo>
                    <a:lnTo>
                      <a:pt x="1580" y="426"/>
                    </a:lnTo>
                    <a:lnTo>
                      <a:pt x="1276" y="791"/>
                    </a:lnTo>
                    <a:lnTo>
                      <a:pt x="972" y="1094"/>
                    </a:lnTo>
                    <a:lnTo>
                      <a:pt x="547" y="1338"/>
                    </a:lnTo>
                    <a:lnTo>
                      <a:pt x="122" y="1520"/>
                    </a:lnTo>
                    <a:lnTo>
                      <a:pt x="0" y="1581"/>
                    </a:lnTo>
                    <a:lnTo>
                      <a:pt x="0" y="1702"/>
                    </a:lnTo>
                    <a:lnTo>
                      <a:pt x="61" y="1824"/>
                    </a:lnTo>
                    <a:lnTo>
                      <a:pt x="182" y="1824"/>
                    </a:lnTo>
                    <a:lnTo>
                      <a:pt x="547" y="1763"/>
                    </a:lnTo>
                    <a:lnTo>
                      <a:pt x="851" y="1581"/>
                    </a:lnTo>
                    <a:lnTo>
                      <a:pt x="1155" y="1398"/>
                    </a:lnTo>
                    <a:lnTo>
                      <a:pt x="1459" y="1155"/>
                    </a:lnTo>
                    <a:lnTo>
                      <a:pt x="1702" y="912"/>
                    </a:lnTo>
                    <a:lnTo>
                      <a:pt x="1945" y="547"/>
                    </a:lnTo>
                    <a:lnTo>
                      <a:pt x="2066" y="426"/>
                    </a:lnTo>
                    <a:lnTo>
                      <a:pt x="2249" y="365"/>
                    </a:lnTo>
                    <a:lnTo>
                      <a:pt x="2431" y="365"/>
                    </a:lnTo>
                    <a:lnTo>
                      <a:pt x="2613" y="426"/>
                    </a:lnTo>
                    <a:lnTo>
                      <a:pt x="2978" y="608"/>
                    </a:lnTo>
                    <a:lnTo>
                      <a:pt x="3343" y="791"/>
                    </a:lnTo>
                    <a:lnTo>
                      <a:pt x="3707" y="1094"/>
                    </a:lnTo>
                    <a:lnTo>
                      <a:pt x="3829" y="1216"/>
                    </a:lnTo>
                    <a:lnTo>
                      <a:pt x="3890" y="1398"/>
                    </a:lnTo>
                    <a:lnTo>
                      <a:pt x="3950" y="1641"/>
                    </a:lnTo>
                    <a:lnTo>
                      <a:pt x="3890" y="1824"/>
                    </a:lnTo>
                    <a:lnTo>
                      <a:pt x="3829" y="1945"/>
                    </a:lnTo>
                    <a:lnTo>
                      <a:pt x="3768" y="2067"/>
                    </a:lnTo>
                    <a:lnTo>
                      <a:pt x="3464" y="2310"/>
                    </a:lnTo>
                    <a:lnTo>
                      <a:pt x="3100" y="2431"/>
                    </a:lnTo>
                    <a:lnTo>
                      <a:pt x="2978" y="2553"/>
                    </a:lnTo>
                    <a:lnTo>
                      <a:pt x="2978" y="2675"/>
                    </a:lnTo>
                    <a:lnTo>
                      <a:pt x="3039" y="2796"/>
                    </a:lnTo>
                    <a:lnTo>
                      <a:pt x="3160" y="2796"/>
                    </a:lnTo>
                    <a:lnTo>
                      <a:pt x="3586" y="2675"/>
                    </a:lnTo>
                    <a:lnTo>
                      <a:pt x="3950" y="2431"/>
                    </a:lnTo>
                    <a:lnTo>
                      <a:pt x="4072" y="2249"/>
                    </a:lnTo>
                    <a:lnTo>
                      <a:pt x="4194" y="2067"/>
                    </a:lnTo>
                    <a:lnTo>
                      <a:pt x="4254" y="1885"/>
                    </a:lnTo>
                    <a:lnTo>
                      <a:pt x="4315" y="1702"/>
                    </a:lnTo>
                    <a:lnTo>
                      <a:pt x="4254" y="1459"/>
                    </a:lnTo>
                    <a:lnTo>
                      <a:pt x="4194" y="1216"/>
                    </a:lnTo>
                    <a:lnTo>
                      <a:pt x="4072" y="1034"/>
                    </a:lnTo>
                    <a:lnTo>
                      <a:pt x="3950" y="851"/>
                    </a:lnTo>
                    <a:lnTo>
                      <a:pt x="3586" y="547"/>
                    </a:lnTo>
                    <a:lnTo>
                      <a:pt x="3160" y="304"/>
                    </a:lnTo>
                    <a:lnTo>
                      <a:pt x="2735" y="61"/>
                    </a:lnTo>
                    <a:lnTo>
                      <a:pt x="249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19"/>
              <p:cNvSpPr/>
              <p:nvPr/>
            </p:nvSpPr>
            <p:spPr>
              <a:xfrm>
                <a:off x="6337125" y="1998775"/>
                <a:ext cx="107900" cy="28900"/>
              </a:xfrm>
              <a:custGeom>
                <a:avLst/>
                <a:gdLst/>
                <a:ahLst/>
                <a:cxnLst/>
                <a:rect l="l" t="t" r="r" b="b"/>
                <a:pathLst>
                  <a:path w="4316" h="1156" extrusionOk="0">
                    <a:moveTo>
                      <a:pt x="2127" y="1"/>
                    </a:moveTo>
                    <a:lnTo>
                      <a:pt x="1580" y="122"/>
                    </a:lnTo>
                    <a:lnTo>
                      <a:pt x="1033" y="244"/>
                    </a:lnTo>
                    <a:lnTo>
                      <a:pt x="547" y="548"/>
                    </a:lnTo>
                    <a:lnTo>
                      <a:pt x="61" y="852"/>
                    </a:lnTo>
                    <a:lnTo>
                      <a:pt x="0" y="973"/>
                    </a:lnTo>
                    <a:lnTo>
                      <a:pt x="61" y="1095"/>
                    </a:lnTo>
                    <a:lnTo>
                      <a:pt x="182" y="1155"/>
                    </a:lnTo>
                    <a:lnTo>
                      <a:pt x="304" y="1155"/>
                    </a:lnTo>
                    <a:lnTo>
                      <a:pt x="729" y="791"/>
                    </a:lnTo>
                    <a:lnTo>
                      <a:pt x="1216" y="609"/>
                    </a:lnTo>
                    <a:lnTo>
                      <a:pt x="1641" y="426"/>
                    </a:lnTo>
                    <a:lnTo>
                      <a:pt x="2127" y="365"/>
                    </a:lnTo>
                    <a:lnTo>
                      <a:pt x="2674" y="426"/>
                    </a:lnTo>
                    <a:lnTo>
                      <a:pt x="3160" y="487"/>
                    </a:lnTo>
                    <a:lnTo>
                      <a:pt x="3586" y="669"/>
                    </a:lnTo>
                    <a:lnTo>
                      <a:pt x="4072" y="973"/>
                    </a:lnTo>
                    <a:lnTo>
                      <a:pt x="4194" y="973"/>
                    </a:lnTo>
                    <a:lnTo>
                      <a:pt x="4254" y="912"/>
                    </a:lnTo>
                    <a:lnTo>
                      <a:pt x="4315" y="730"/>
                    </a:lnTo>
                    <a:lnTo>
                      <a:pt x="4254" y="609"/>
                    </a:lnTo>
                    <a:lnTo>
                      <a:pt x="3707" y="365"/>
                    </a:lnTo>
                    <a:lnTo>
                      <a:pt x="3221" y="122"/>
                    </a:lnTo>
                    <a:lnTo>
                      <a:pt x="2674" y="62"/>
                    </a:lnTo>
                    <a:lnTo>
                      <a:pt x="2127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19"/>
              <p:cNvSpPr/>
              <p:nvPr/>
            </p:nvSpPr>
            <p:spPr>
              <a:xfrm>
                <a:off x="6318875" y="2065625"/>
                <a:ext cx="287200" cy="214275"/>
              </a:xfrm>
              <a:custGeom>
                <a:avLst/>
                <a:gdLst/>
                <a:ahLst/>
                <a:cxnLst/>
                <a:rect l="l" t="t" r="r" b="b"/>
                <a:pathLst>
                  <a:path w="11488" h="8571" extrusionOk="0">
                    <a:moveTo>
                      <a:pt x="62" y="1"/>
                    </a:moveTo>
                    <a:lnTo>
                      <a:pt x="1" y="122"/>
                    </a:lnTo>
                    <a:lnTo>
                      <a:pt x="1" y="548"/>
                    </a:lnTo>
                    <a:lnTo>
                      <a:pt x="122" y="973"/>
                    </a:lnTo>
                    <a:lnTo>
                      <a:pt x="244" y="1338"/>
                    </a:lnTo>
                    <a:lnTo>
                      <a:pt x="487" y="1703"/>
                    </a:lnTo>
                    <a:lnTo>
                      <a:pt x="730" y="2006"/>
                    </a:lnTo>
                    <a:lnTo>
                      <a:pt x="1034" y="2310"/>
                    </a:lnTo>
                    <a:lnTo>
                      <a:pt x="1642" y="2857"/>
                    </a:lnTo>
                    <a:lnTo>
                      <a:pt x="3161" y="3951"/>
                    </a:lnTo>
                    <a:lnTo>
                      <a:pt x="3890" y="4559"/>
                    </a:lnTo>
                    <a:lnTo>
                      <a:pt x="4194" y="4863"/>
                    </a:lnTo>
                    <a:lnTo>
                      <a:pt x="4498" y="5288"/>
                    </a:lnTo>
                    <a:lnTo>
                      <a:pt x="5288" y="6686"/>
                    </a:lnTo>
                    <a:lnTo>
                      <a:pt x="5774" y="7355"/>
                    </a:lnTo>
                    <a:lnTo>
                      <a:pt x="6078" y="7658"/>
                    </a:lnTo>
                    <a:lnTo>
                      <a:pt x="6382" y="7902"/>
                    </a:lnTo>
                    <a:lnTo>
                      <a:pt x="6686" y="8145"/>
                    </a:lnTo>
                    <a:lnTo>
                      <a:pt x="7051" y="8327"/>
                    </a:lnTo>
                    <a:lnTo>
                      <a:pt x="7476" y="8448"/>
                    </a:lnTo>
                    <a:lnTo>
                      <a:pt x="7841" y="8509"/>
                    </a:lnTo>
                    <a:lnTo>
                      <a:pt x="8266" y="8570"/>
                    </a:lnTo>
                    <a:lnTo>
                      <a:pt x="8692" y="8509"/>
                    </a:lnTo>
                    <a:lnTo>
                      <a:pt x="9056" y="8448"/>
                    </a:lnTo>
                    <a:lnTo>
                      <a:pt x="9482" y="8327"/>
                    </a:lnTo>
                    <a:lnTo>
                      <a:pt x="9846" y="8145"/>
                    </a:lnTo>
                    <a:lnTo>
                      <a:pt x="10211" y="7902"/>
                    </a:lnTo>
                    <a:lnTo>
                      <a:pt x="10515" y="7598"/>
                    </a:lnTo>
                    <a:lnTo>
                      <a:pt x="10819" y="7294"/>
                    </a:lnTo>
                    <a:lnTo>
                      <a:pt x="11062" y="6929"/>
                    </a:lnTo>
                    <a:lnTo>
                      <a:pt x="11244" y="6564"/>
                    </a:lnTo>
                    <a:lnTo>
                      <a:pt x="11366" y="6139"/>
                    </a:lnTo>
                    <a:lnTo>
                      <a:pt x="11487" y="5714"/>
                    </a:lnTo>
                    <a:lnTo>
                      <a:pt x="11426" y="5592"/>
                    </a:lnTo>
                    <a:lnTo>
                      <a:pt x="11305" y="5531"/>
                    </a:lnTo>
                    <a:lnTo>
                      <a:pt x="11183" y="5592"/>
                    </a:lnTo>
                    <a:lnTo>
                      <a:pt x="11123" y="5714"/>
                    </a:lnTo>
                    <a:lnTo>
                      <a:pt x="11062" y="6078"/>
                    </a:lnTo>
                    <a:lnTo>
                      <a:pt x="10940" y="6443"/>
                    </a:lnTo>
                    <a:lnTo>
                      <a:pt x="10758" y="6747"/>
                    </a:lnTo>
                    <a:lnTo>
                      <a:pt x="10515" y="7051"/>
                    </a:lnTo>
                    <a:lnTo>
                      <a:pt x="10272" y="7355"/>
                    </a:lnTo>
                    <a:lnTo>
                      <a:pt x="10029" y="7598"/>
                    </a:lnTo>
                    <a:lnTo>
                      <a:pt x="9725" y="7841"/>
                    </a:lnTo>
                    <a:lnTo>
                      <a:pt x="9360" y="7962"/>
                    </a:lnTo>
                    <a:lnTo>
                      <a:pt x="8995" y="8084"/>
                    </a:lnTo>
                    <a:lnTo>
                      <a:pt x="8570" y="8145"/>
                    </a:lnTo>
                    <a:lnTo>
                      <a:pt x="8205" y="8205"/>
                    </a:lnTo>
                    <a:lnTo>
                      <a:pt x="7780" y="8145"/>
                    </a:lnTo>
                    <a:lnTo>
                      <a:pt x="7415" y="8023"/>
                    </a:lnTo>
                    <a:lnTo>
                      <a:pt x="7051" y="7902"/>
                    </a:lnTo>
                    <a:lnTo>
                      <a:pt x="6686" y="7658"/>
                    </a:lnTo>
                    <a:lnTo>
                      <a:pt x="6382" y="7415"/>
                    </a:lnTo>
                    <a:lnTo>
                      <a:pt x="6139" y="7172"/>
                    </a:lnTo>
                    <a:lnTo>
                      <a:pt x="5896" y="6868"/>
                    </a:lnTo>
                    <a:lnTo>
                      <a:pt x="5470" y="6261"/>
                    </a:lnTo>
                    <a:lnTo>
                      <a:pt x="5106" y="5592"/>
                    </a:lnTo>
                    <a:lnTo>
                      <a:pt x="4741" y="4984"/>
                    </a:lnTo>
                    <a:lnTo>
                      <a:pt x="4255" y="4377"/>
                    </a:lnTo>
                    <a:lnTo>
                      <a:pt x="3708" y="3890"/>
                    </a:lnTo>
                    <a:lnTo>
                      <a:pt x="3100" y="3404"/>
                    </a:lnTo>
                    <a:lnTo>
                      <a:pt x="2432" y="2979"/>
                    </a:lnTo>
                    <a:lnTo>
                      <a:pt x="1702" y="2432"/>
                    </a:lnTo>
                    <a:lnTo>
                      <a:pt x="1338" y="2128"/>
                    </a:lnTo>
                    <a:lnTo>
                      <a:pt x="1034" y="1824"/>
                    </a:lnTo>
                    <a:lnTo>
                      <a:pt x="730" y="1459"/>
                    </a:lnTo>
                    <a:lnTo>
                      <a:pt x="548" y="1034"/>
                    </a:lnTo>
                    <a:lnTo>
                      <a:pt x="365" y="609"/>
                    </a:lnTo>
                    <a:lnTo>
                      <a:pt x="365" y="122"/>
                    </a:lnTo>
                    <a:lnTo>
                      <a:pt x="30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19"/>
              <p:cNvSpPr/>
              <p:nvPr/>
            </p:nvSpPr>
            <p:spPr>
              <a:xfrm>
                <a:off x="6249000" y="2144650"/>
                <a:ext cx="199050" cy="127650"/>
              </a:xfrm>
              <a:custGeom>
                <a:avLst/>
                <a:gdLst/>
                <a:ahLst/>
                <a:cxnLst/>
                <a:rect l="l" t="t" r="r" b="b"/>
                <a:pathLst>
                  <a:path w="7962" h="5106" extrusionOk="0">
                    <a:moveTo>
                      <a:pt x="122" y="0"/>
                    </a:moveTo>
                    <a:lnTo>
                      <a:pt x="0" y="122"/>
                    </a:lnTo>
                    <a:lnTo>
                      <a:pt x="0" y="243"/>
                    </a:lnTo>
                    <a:lnTo>
                      <a:pt x="61" y="365"/>
                    </a:lnTo>
                    <a:lnTo>
                      <a:pt x="669" y="851"/>
                    </a:lnTo>
                    <a:lnTo>
                      <a:pt x="1155" y="1398"/>
                    </a:lnTo>
                    <a:lnTo>
                      <a:pt x="2067" y="2553"/>
                    </a:lnTo>
                    <a:lnTo>
                      <a:pt x="2492" y="3100"/>
                    </a:lnTo>
                    <a:lnTo>
                      <a:pt x="2978" y="3707"/>
                    </a:lnTo>
                    <a:lnTo>
                      <a:pt x="3525" y="4194"/>
                    </a:lnTo>
                    <a:lnTo>
                      <a:pt x="4133" y="4619"/>
                    </a:lnTo>
                    <a:lnTo>
                      <a:pt x="4680" y="4923"/>
                    </a:lnTo>
                    <a:lnTo>
                      <a:pt x="5288" y="5044"/>
                    </a:lnTo>
                    <a:lnTo>
                      <a:pt x="5591" y="5105"/>
                    </a:lnTo>
                    <a:lnTo>
                      <a:pt x="5956" y="5105"/>
                    </a:lnTo>
                    <a:lnTo>
                      <a:pt x="6260" y="5044"/>
                    </a:lnTo>
                    <a:lnTo>
                      <a:pt x="6564" y="4984"/>
                    </a:lnTo>
                    <a:lnTo>
                      <a:pt x="7050" y="4741"/>
                    </a:lnTo>
                    <a:lnTo>
                      <a:pt x="7475" y="4376"/>
                    </a:lnTo>
                    <a:lnTo>
                      <a:pt x="7658" y="4133"/>
                    </a:lnTo>
                    <a:lnTo>
                      <a:pt x="7779" y="3890"/>
                    </a:lnTo>
                    <a:lnTo>
                      <a:pt x="7901" y="3647"/>
                    </a:lnTo>
                    <a:lnTo>
                      <a:pt x="7962" y="3343"/>
                    </a:lnTo>
                    <a:lnTo>
                      <a:pt x="7962" y="3221"/>
                    </a:lnTo>
                    <a:lnTo>
                      <a:pt x="7840" y="3160"/>
                    </a:lnTo>
                    <a:lnTo>
                      <a:pt x="7719" y="3160"/>
                    </a:lnTo>
                    <a:lnTo>
                      <a:pt x="7597" y="3282"/>
                    </a:lnTo>
                    <a:lnTo>
                      <a:pt x="7536" y="3525"/>
                    </a:lnTo>
                    <a:lnTo>
                      <a:pt x="7475" y="3768"/>
                    </a:lnTo>
                    <a:lnTo>
                      <a:pt x="7293" y="4011"/>
                    </a:lnTo>
                    <a:lnTo>
                      <a:pt x="7111" y="4254"/>
                    </a:lnTo>
                    <a:lnTo>
                      <a:pt x="6928" y="4376"/>
                    </a:lnTo>
                    <a:lnTo>
                      <a:pt x="6685" y="4558"/>
                    </a:lnTo>
                    <a:lnTo>
                      <a:pt x="6381" y="4619"/>
                    </a:lnTo>
                    <a:lnTo>
                      <a:pt x="6138" y="4741"/>
                    </a:lnTo>
                    <a:lnTo>
                      <a:pt x="5470" y="4741"/>
                    </a:lnTo>
                    <a:lnTo>
                      <a:pt x="5166" y="4680"/>
                    </a:lnTo>
                    <a:lnTo>
                      <a:pt x="4801" y="4558"/>
                    </a:lnTo>
                    <a:lnTo>
                      <a:pt x="4194" y="4254"/>
                    </a:lnTo>
                    <a:lnTo>
                      <a:pt x="3707" y="3890"/>
                    </a:lnTo>
                    <a:lnTo>
                      <a:pt x="3221" y="3403"/>
                    </a:lnTo>
                    <a:lnTo>
                      <a:pt x="2796" y="2917"/>
                    </a:lnTo>
                    <a:lnTo>
                      <a:pt x="2006" y="1884"/>
                    </a:lnTo>
                    <a:lnTo>
                      <a:pt x="1216" y="912"/>
                    </a:lnTo>
                    <a:lnTo>
                      <a:pt x="790" y="426"/>
                    </a:lnTo>
                    <a:lnTo>
                      <a:pt x="243" y="61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19"/>
              <p:cNvSpPr/>
              <p:nvPr/>
            </p:nvSpPr>
            <p:spPr>
              <a:xfrm>
                <a:off x="6191250" y="2182625"/>
                <a:ext cx="127650" cy="79025"/>
              </a:xfrm>
              <a:custGeom>
                <a:avLst/>
                <a:gdLst/>
                <a:ahLst/>
                <a:cxnLst/>
                <a:rect l="l" t="t" r="r" b="b"/>
                <a:pathLst>
                  <a:path w="5106" h="3161" extrusionOk="0">
                    <a:moveTo>
                      <a:pt x="183" y="0"/>
                    </a:moveTo>
                    <a:lnTo>
                      <a:pt x="62" y="61"/>
                    </a:lnTo>
                    <a:lnTo>
                      <a:pt x="1" y="183"/>
                    </a:lnTo>
                    <a:lnTo>
                      <a:pt x="62" y="304"/>
                    </a:lnTo>
                    <a:lnTo>
                      <a:pt x="669" y="912"/>
                    </a:lnTo>
                    <a:lnTo>
                      <a:pt x="1216" y="1581"/>
                    </a:lnTo>
                    <a:lnTo>
                      <a:pt x="1763" y="2188"/>
                    </a:lnTo>
                    <a:lnTo>
                      <a:pt x="2067" y="2431"/>
                    </a:lnTo>
                    <a:lnTo>
                      <a:pt x="2371" y="2735"/>
                    </a:lnTo>
                    <a:lnTo>
                      <a:pt x="2736" y="2857"/>
                    </a:lnTo>
                    <a:lnTo>
                      <a:pt x="3039" y="3039"/>
                    </a:lnTo>
                    <a:lnTo>
                      <a:pt x="3404" y="3100"/>
                    </a:lnTo>
                    <a:lnTo>
                      <a:pt x="3708" y="3161"/>
                    </a:lnTo>
                    <a:lnTo>
                      <a:pt x="4073" y="3100"/>
                    </a:lnTo>
                    <a:lnTo>
                      <a:pt x="4437" y="3039"/>
                    </a:lnTo>
                    <a:lnTo>
                      <a:pt x="4741" y="2857"/>
                    </a:lnTo>
                    <a:lnTo>
                      <a:pt x="5045" y="2675"/>
                    </a:lnTo>
                    <a:lnTo>
                      <a:pt x="5106" y="2492"/>
                    </a:lnTo>
                    <a:lnTo>
                      <a:pt x="5045" y="2431"/>
                    </a:lnTo>
                    <a:lnTo>
                      <a:pt x="4923" y="2371"/>
                    </a:lnTo>
                    <a:lnTo>
                      <a:pt x="4741" y="2371"/>
                    </a:lnTo>
                    <a:lnTo>
                      <a:pt x="4498" y="2614"/>
                    </a:lnTo>
                    <a:lnTo>
                      <a:pt x="4194" y="2735"/>
                    </a:lnTo>
                    <a:lnTo>
                      <a:pt x="3830" y="2796"/>
                    </a:lnTo>
                    <a:lnTo>
                      <a:pt x="3526" y="2735"/>
                    </a:lnTo>
                    <a:lnTo>
                      <a:pt x="3222" y="2675"/>
                    </a:lnTo>
                    <a:lnTo>
                      <a:pt x="2857" y="2553"/>
                    </a:lnTo>
                    <a:lnTo>
                      <a:pt x="2614" y="2371"/>
                    </a:lnTo>
                    <a:lnTo>
                      <a:pt x="2310" y="2188"/>
                    </a:lnTo>
                    <a:lnTo>
                      <a:pt x="1763" y="1702"/>
                    </a:lnTo>
                    <a:lnTo>
                      <a:pt x="1338" y="1155"/>
                    </a:lnTo>
                    <a:lnTo>
                      <a:pt x="852" y="608"/>
                    </a:lnTo>
                    <a:lnTo>
                      <a:pt x="365" y="6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19"/>
              <p:cNvSpPr/>
              <p:nvPr/>
            </p:nvSpPr>
            <p:spPr>
              <a:xfrm>
                <a:off x="6358375" y="2091475"/>
                <a:ext cx="85125" cy="75975"/>
              </a:xfrm>
              <a:custGeom>
                <a:avLst/>
                <a:gdLst/>
                <a:ahLst/>
                <a:cxnLst/>
                <a:rect l="l" t="t" r="r" b="b"/>
                <a:pathLst>
                  <a:path w="3405" h="3039" extrusionOk="0">
                    <a:moveTo>
                      <a:pt x="1885" y="0"/>
                    </a:moveTo>
                    <a:lnTo>
                      <a:pt x="1703" y="61"/>
                    </a:lnTo>
                    <a:lnTo>
                      <a:pt x="1520" y="61"/>
                    </a:lnTo>
                    <a:lnTo>
                      <a:pt x="1338" y="182"/>
                    </a:lnTo>
                    <a:lnTo>
                      <a:pt x="973" y="425"/>
                    </a:lnTo>
                    <a:lnTo>
                      <a:pt x="669" y="669"/>
                    </a:lnTo>
                    <a:lnTo>
                      <a:pt x="426" y="729"/>
                    </a:lnTo>
                    <a:lnTo>
                      <a:pt x="122" y="729"/>
                    </a:lnTo>
                    <a:lnTo>
                      <a:pt x="1" y="851"/>
                    </a:lnTo>
                    <a:lnTo>
                      <a:pt x="1" y="972"/>
                    </a:lnTo>
                    <a:lnTo>
                      <a:pt x="122" y="1094"/>
                    </a:lnTo>
                    <a:lnTo>
                      <a:pt x="487" y="1094"/>
                    </a:lnTo>
                    <a:lnTo>
                      <a:pt x="791" y="972"/>
                    </a:lnTo>
                    <a:lnTo>
                      <a:pt x="1095" y="790"/>
                    </a:lnTo>
                    <a:lnTo>
                      <a:pt x="1399" y="547"/>
                    </a:lnTo>
                    <a:lnTo>
                      <a:pt x="1642" y="425"/>
                    </a:lnTo>
                    <a:lnTo>
                      <a:pt x="1824" y="365"/>
                    </a:lnTo>
                    <a:lnTo>
                      <a:pt x="1946" y="365"/>
                    </a:lnTo>
                    <a:lnTo>
                      <a:pt x="2189" y="486"/>
                    </a:lnTo>
                    <a:lnTo>
                      <a:pt x="2371" y="669"/>
                    </a:lnTo>
                    <a:lnTo>
                      <a:pt x="2736" y="1155"/>
                    </a:lnTo>
                    <a:lnTo>
                      <a:pt x="2857" y="1459"/>
                    </a:lnTo>
                    <a:lnTo>
                      <a:pt x="2979" y="1823"/>
                    </a:lnTo>
                    <a:lnTo>
                      <a:pt x="3040" y="2066"/>
                    </a:lnTo>
                    <a:lnTo>
                      <a:pt x="2979" y="2309"/>
                    </a:lnTo>
                    <a:lnTo>
                      <a:pt x="2797" y="2553"/>
                    </a:lnTo>
                    <a:lnTo>
                      <a:pt x="2736" y="2613"/>
                    </a:lnTo>
                    <a:lnTo>
                      <a:pt x="2553" y="2674"/>
                    </a:lnTo>
                    <a:lnTo>
                      <a:pt x="2432" y="2735"/>
                    </a:lnTo>
                    <a:lnTo>
                      <a:pt x="2371" y="2856"/>
                    </a:lnTo>
                    <a:lnTo>
                      <a:pt x="2432" y="2978"/>
                    </a:lnTo>
                    <a:lnTo>
                      <a:pt x="2553" y="3039"/>
                    </a:lnTo>
                    <a:lnTo>
                      <a:pt x="2857" y="2917"/>
                    </a:lnTo>
                    <a:lnTo>
                      <a:pt x="3161" y="2735"/>
                    </a:lnTo>
                    <a:lnTo>
                      <a:pt x="3283" y="2431"/>
                    </a:lnTo>
                    <a:lnTo>
                      <a:pt x="3404" y="2127"/>
                    </a:lnTo>
                    <a:lnTo>
                      <a:pt x="3344" y="1762"/>
                    </a:lnTo>
                    <a:lnTo>
                      <a:pt x="3222" y="1337"/>
                    </a:lnTo>
                    <a:lnTo>
                      <a:pt x="3040" y="1033"/>
                    </a:lnTo>
                    <a:lnTo>
                      <a:pt x="2857" y="669"/>
                    </a:lnTo>
                    <a:lnTo>
                      <a:pt x="2614" y="425"/>
                    </a:lnTo>
                    <a:lnTo>
                      <a:pt x="2371" y="182"/>
                    </a:lnTo>
                    <a:lnTo>
                      <a:pt x="2067" y="61"/>
                    </a:lnTo>
                    <a:lnTo>
                      <a:pt x="1885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19"/>
              <p:cNvSpPr/>
              <p:nvPr/>
            </p:nvSpPr>
            <p:spPr>
              <a:xfrm>
                <a:off x="6282425" y="2150725"/>
                <a:ext cx="69900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2796" h="2310" extrusionOk="0">
                    <a:moveTo>
                      <a:pt x="1216" y="0"/>
                    </a:moveTo>
                    <a:lnTo>
                      <a:pt x="973" y="122"/>
                    </a:lnTo>
                    <a:lnTo>
                      <a:pt x="730" y="304"/>
                    </a:lnTo>
                    <a:lnTo>
                      <a:pt x="486" y="486"/>
                    </a:lnTo>
                    <a:lnTo>
                      <a:pt x="365" y="547"/>
                    </a:lnTo>
                    <a:lnTo>
                      <a:pt x="243" y="547"/>
                    </a:lnTo>
                    <a:lnTo>
                      <a:pt x="61" y="608"/>
                    </a:lnTo>
                    <a:lnTo>
                      <a:pt x="0" y="669"/>
                    </a:lnTo>
                    <a:lnTo>
                      <a:pt x="0" y="851"/>
                    </a:lnTo>
                    <a:lnTo>
                      <a:pt x="122" y="912"/>
                    </a:lnTo>
                    <a:lnTo>
                      <a:pt x="426" y="912"/>
                    </a:lnTo>
                    <a:lnTo>
                      <a:pt x="730" y="790"/>
                    </a:lnTo>
                    <a:lnTo>
                      <a:pt x="1155" y="486"/>
                    </a:lnTo>
                    <a:lnTo>
                      <a:pt x="1398" y="365"/>
                    </a:lnTo>
                    <a:lnTo>
                      <a:pt x="1641" y="426"/>
                    </a:lnTo>
                    <a:lnTo>
                      <a:pt x="1823" y="486"/>
                    </a:lnTo>
                    <a:lnTo>
                      <a:pt x="2067" y="669"/>
                    </a:lnTo>
                    <a:lnTo>
                      <a:pt x="2188" y="851"/>
                    </a:lnTo>
                    <a:lnTo>
                      <a:pt x="2370" y="1094"/>
                    </a:lnTo>
                    <a:lnTo>
                      <a:pt x="2431" y="1337"/>
                    </a:lnTo>
                    <a:lnTo>
                      <a:pt x="2370" y="1580"/>
                    </a:lnTo>
                    <a:lnTo>
                      <a:pt x="2310" y="1763"/>
                    </a:lnTo>
                    <a:lnTo>
                      <a:pt x="2127" y="1884"/>
                    </a:lnTo>
                    <a:lnTo>
                      <a:pt x="1945" y="1945"/>
                    </a:lnTo>
                    <a:lnTo>
                      <a:pt x="1763" y="1884"/>
                    </a:lnTo>
                    <a:lnTo>
                      <a:pt x="1580" y="1884"/>
                    </a:lnTo>
                    <a:lnTo>
                      <a:pt x="1520" y="1945"/>
                    </a:lnTo>
                    <a:lnTo>
                      <a:pt x="1459" y="2067"/>
                    </a:lnTo>
                    <a:lnTo>
                      <a:pt x="1520" y="2188"/>
                    </a:lnTo>
                    <a:lnTo>
                      <a:pt x="1763" y="2310"/>
                    </a:lnTo>
                    <a:lnTo>
                      <a:pt x="2006" y="2310"/>
                    </a:lnTo>
                    <a:lnTo>
                      <a:pt x="2249" y="2249"/>
                    </a:lnTo>
                    <a:lnTo>
                      <a:pt x="2431" y="2127"/>
                    </a:lnTo>
                    <a:lnTo>
                      <a:pt x="2614" y="1945"/>
                    </a:lnTo>
                    <a:lnTo>
                      <a:pt x="2735" y="1702"/>
                    </a:lnTo>
                    <a:lnTo>
                      <a:pt x="2796" y="1459"/>
                    </a:lnTo>
                    <a:lnTo>
                      <a:pt x="2735" y="1216"/>
                    </a:lnTo>
                    <a:lnTo>
                      <a:pt x="2674" y="973"/>
                    </a:lnTo>
                    <a:lnTo>
                      <a:pt x="2553" y="730"/>
                    </a:lnTo>
                    <a:lnTo>
                      <a:pt x="2431" y="547"/>
                    </a:lnTo>
                    <a:lnTo>
                      <a:pt x="2188" y="365"/>
                    </a:lnTo>
                    <a:lnTo>
                      <a:pt x="2006" y="183"/>
                    </a:lnTo>
                    <a:lnTo>
                      <a:pt x="1763" y="61"/>
                    </a:lnTo>
                    <a:lnTo>
                      <a:pt x="1459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19"/>
              <p:cNvSpPr/>
              <p:nvPr/>
            </p:nvSpPr>
            <p:spPr>
              <a:xfrm>
                <a:off x="6581725" y="1574875"/>
                <a:ext cx="127650" cy="159575"/>
              </a:xfrm>
              <a:custGeom>
                <a:avLst/>
                <a:gdLst/>
                <a:ahLst/>
                <a:cxnLst/>
                <a:rect l="l" t="t" r="r" b="b"/>
                <a:pathLst>
                  <a:path w="5106" h="6383" extrusionOk="0">
                    <a:moveTo>
                      <a:pt x="122" y="1"/>
                    </a:moveTo>
                    <a:lnTo>
                      <a:pt x="1" y="122"/>
                    </a:lnTo>
                    <a:lnTo>
                      <a:pt x="1" y="244"/>
                    </a:lnTo>
                    <a:lnTo>
                      <a:pt x="183" y="1277"/>
                    </a:lnTo>
                    <a:lnTo>
                      <a:pt x="548" y="2249"/>
                    </a:lnTo>
                    <a:lnTo>
                      <a:pt x="1034" y="3100"/>
                    </a:lnTo>
                    <a:lnTo>
                      <a:pt x="1642" y="3951"/>
                    </a:lnTo>
                    <a:lnTo>
                      <a:pt x="2310" y="4741"/>
                    </a:lnTo>
                    <a:lnTo>
                      <a:pt x="3100" y="5410"/>
                    </a:lnTo>
                    <a:lnTo>
                      <a:pt x="3951" y="5957"/>
                    </a:lnTo>
                    <a:lnTo>
                      <a:pt x="4863" y="6382"/>
                    </a:lnTo>
                    <a:lnTo>
                      <a:pt x="4984" y="6382"/>
                    </a:lnTo>
                    <a:lnTo>
                      <a:pt x="5106" y="6321"/>
                    </a:lnTo>
                    <a:lnTo>
                      <a:pt x="5045" y="6139"/>
                    </a:lnTo>
                    <a:lnTo>
                      <a:pt x="4984" y="6078"/>
                    </a:lnTo>
                    <a:lnTo>
                      <a:pt x="4073" y="5592"/>
                    </a:lnTo>
                    <a:lnTo>
                      <a:pt x="3283" y="5106"/>
                    </a:lnTo>
                    <a:lnTo>
                      <a:pt x="2553" y="4437"/>
                    </a:lnTo>
                    <a:lnTo>
                      <a:pt x="1885" y="3708"/>
                    </a:lnTo>
                    <a:lnTo>
                      <a:pt x="1338" y="2918"/>
                    </a:lnTo>
                    <a:lnTo>
                      <a:pt x="852" y="2006"/>
                    </a:lnTo>
                    <a:lnTo>
                      <a:pt x="548" y="1095"/>
                    </a:lnTo>
                    <a:lnTo>
                      <a:pt x="305" y="183"/>
                    </a:lnTo>
                    <a:lnTo>
                      <a:pt x="244" y="62"/>
                    </a:lnTo>
                    <a:lnTo>
                      <a:pt x="12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19"/>
              <p:cNvSpPr/>
              <p:nvPr/>
            </p:nvSpPr>
            <p:spPr>
              <a:xfrm>
                <a:off x="6756450" y="854700"/>
                <a:ext cx="448250" cy="565225"/>
              </a:xfrm>
              <a:custGeom>
                <a:avLst/>
                <a:gdLst/>
                <a:ahLst/>
                <a:cxnLst/>
                <a:rect l="l" t="t" r="r" b="b"/>
                <a:pathLst>
                  <a:path w="17930" h="22609" extrusionOk="0">
                    <a:moveTo>
                      <a:pt x="17747" y="1"/>
                    </a:moveTo>
                    <a:lnTo>
                      <a:pt x="17625" y="61"/>
                    </a:lnTo>
                    <a:lnTo>
                      <a:pt x="3890" y="17382"/>
                    </a:lnTo>
                    <a:lnTo>
                      <a:pt x="1" y="22244"/>
                    </a:lnTo>
                    <a:lnTo>
                      <a:pt x="1" y="22426"/>
                    </a:lnTo>
                    <a:lnTo>
                      <a:pt x="62" y="22548"/>
                    </a:lnTo>
                    <a:lnTo>
                      <a:pt x="183" y="22609"/>
                    </a:lnTo>
                    <a:lnTo>
                      <a:pt x="305" y="22548"/>
                    </a:lnTo>
                    <a:lnTo>
                      <a:pt x="14040" y="5167"/>
                    </a:lnTo>
                    <a:lnTo>
                      <a:pt x="17868" y="305"/>
                    </a:lnTo>
                    <a:lnTo>
                      <a:pt x="17929" y="183"/>
                    </a:lnTo>
                    <a:lnTo>
                      <a:pt x="17868" y="61"/>
                    </a:lnTo>
                    <a:lnTo>
                      <a:pt x="17747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19"/>
              <p:cNvSpPr/>
              <p:nvPr/>
            </p:nvSpPr>
            <p:spPr>
              <a:xfrm>
                <a:off x="6397900" y="716450"/>
                <a:ext cx="273500" cy="463425"/>
              </a:xfrm>
              <a:custGeom>
                <a:avLst/>
                <a:gdLst/>
                <a:ahLst/>
                <a:cxnLst/>
                <a:rect l="l" t="t" r="r" b="b"/>
                <a:pathLst>
                  <a:path w="10940" h="18537" extrusionOk="0">
                    <a:moveTo>
                      <a:pt x="10696" y="0"/>
                    </a:moveTo>
                    <a:lnTo>
                      <a:pt x="10636" y="122"/>
                    </a:lnTo>
                    <a:lnTo>
                      <a:pt x="2492" y="14039"/>
                    </a:lnTo>
                    <a:lnTo>
                      <a:pt x="0" y="18233"/>
                    </a:lnTo>
                    <a:lnTo>
                      <a:pt x="0" y="18415"/>
                    </a:lnTo>
                    <a:lnTo>
                      <a:pt x="61" y="18536"/>
                    </a:lnTo>
                    <a:lnTo>
                      <a:pt x="243" y="18536"/>
                    </a:lnTo>
                    <a:lnTo>
                      <a:pt x="304" y="18476"/>
                    </a:lnTo>
                    <a:lnTo>
                      <a:pt x="8448" y="4498"/>
                    </a:lnTo>
                    <a:lnTo>
                      <a:pt x="10939" y="304"/>
                    </a:lnTo>
                    <a:lnTo>
                      <a:pt x="10939" y="122"/>
                    </a:lnTo>
                    <a:lnTo>
                      <a:pt x="10879" y="61"/>
                    </a:lnTo>
                    <a:lnTo>
                      <a:pt x="10696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19"/>
              <p:cNvSpPr/>
              <p:nvPr/>
            </p:nvSpPr>
            <p:spPr>
              <a:xfrm>
                <a:off x="5761275" y="1628050"/>
                <a:ext cx="399625" cy="259850"/>
              </a:xfrm>
              <a:custGeom>
                <a:avLst/>
                <a:gdLst/>
                <a:ahLst/>
                <a:cxnLst/>
                <a:rect l="l" t="t" r="r" b="b"/>
                <a:pathLst>
                  <a:path w="15985" h="10394" extrusionOk="0">
                    <a:moveTo>
                      <a:pt x="15863" y="1"/>
                    </a:moveTo>
                    <a:lnTo>
                      <a:pt x="15741" y="62"/>
                    </a:lnTo>
                    <a:lnTo>
                      <a:pt x="15073" y="487"/>
                    </a:lnTo>
                    <a:lnTo>
                      <a:pt x="14343" y="791"/>
                    </a:lnTo>
                    <a:lnTo>
                      <a:pt x="13614" y="1095"/>
                    </a:lnTo>
                    <a:lnTo>
                      <a:pt x="12885" y="1338"/>
                    </a:lnTo>
                    <a:lnTo>
                      <a:pt x="11365" y="1763"/>
                    </a:lnTo>
                    <a:lnTo>
                      <a:pt x="10636" y="2006"/>
                    </a:lnTo>
                    <a:lnTo>
                      <a:pt x="9907" y="2310"/>
                    </a:lnTo>
                    <a:lnTo>
                      <a:pt x="9299" y="2614"/>
                    </a:lnTo>
                    <a:lnTo>
                      <a:pt x="8752" y="2979"/>
                    </a:lnTo>
                    <a:lnTo>
                      <a:pt x="8205" y="3404"/>
                    </a:lnTo>
                    <a:lnTo>
                      <a:pt x="7780" y="3890"/>
                    </a:lnTo>
                    <a:lnTo>
                      <a:pt x="7354" y="4377"/>
                    </a:lnTo>
                    <a:lnTo>
                      <a:pt x="7050" y="4984"/>
                    </a:lnTo>
                    <a:lnTo>
                      <a:pt x="6868" y="5592"/>
                    </a:lnTo>
                    <a:lnTo>
                      <a:pt x="6822" y="6098"/>
                    </a:lnTo>
                    <a:lnTo>
                      <a:pt x="6822" y="6098"/>
                    </a:lnTo>
                    <a:lnTo>
                      <a:pt x="5956" y="6261"/>
                    </a:lnTo>
                    <a:lnTo>
                      <a:pt x="4984" y="6564"/>
                    </a:lnTo>
                    <a:lnTo>
                      <a:pt x="4012" y="6929"/>
                    </a:lnTo>
                    <a:lnTo>
                      <a:pt x="3100" y="7415"/>
                    </a:lnTo>
                    <a:lnTo>
                      <a:pt x="2249" y="7962"/>
                    </a:lnTo>
                    <a:lnTo>
                      <a:pt x="1459" y="8570"/>
                    </a:lnTo>
                    <a:lnTo>
                      <a:pt x="669" y="9299"/>
                    </a:lnTo>
                    <a:lnTo>
                      <a:pt x="1" y="10029"/>
                    </a:lnTo>
                    <a:lnTo>
                      <a:pt x="1" y="10211"/>
                    </a:lnTo>
                    <a:lnTo>
                      <a:pt x="61" y="10332"/>
                    </a:lnTo>
                    <a:lnTo>
                      <a:pt x="183" y="10393"/>
                    </a:lnTo>
                    <a:lnTo>
                      <a:pt x="304" y="10272"/>
                    </a:lnTo>
                    <a:lnTo>
                      <a:pt x="912" y="9542"/>
                    </a:lnTo>
                    <a:lnTo>
                      <a:pt x="1642" y="8874"/>
                    </a:lnTo>
                    <a:lnTo>
                      <a:pt x="2432" y="8266"/>
                    </a:lnTo>
                    <a:lnTo>
                      <a:pt x="3282" y="7719"/>
                    </a:lnTo>
                    <a:lnTo>
                      <a:pt x="4194" y="7294"/>
                    </a:lnTo>
                    <a:lnTo>
                      <a:pt x="5106" y="6929"/>
                    </a:lnTo>
                    <a:lnTo>
                      <a:pt x="6078" y="6625"/>
                    </a:lnTo>
                    <a:lnTo>
                      <a:pt x="7050" y="6443"/>
                    </a:lnTo>
                    <a:lnTo>
                      <a:pt x="7111" y="6382"/>
                    </a:lnTo>
                    <a:lnTo>
                      <a:pt x="7172" y="6261"/>
                    </a:lnTo>
                    <a:lnTo>
                      <a:pt x="7172" y="5957"/>
                    </a:lnTo>
                    <a:lnTo>
                      <a:pt x="7233" y="5592"/>
                    </a:lnTo>
                    <a:lnTo>
                      <a:pt x="7476" y="4984"/>
                    </a:lnTo>
                    <a:lnTo>
                      <a:pt x="7780" y="4437"/>
                    </a:lnTo>
                    <a:lnTo>
                      <a:pt x="8205" y="3951"/>
                    </a:lnTo>
                    <a:lnTo>
                      <a:pt x="8691" y="3465"/>
                    </a:lnTo>
                    <a:lnTo>
                      <a:pt x="9299" y="3100"/>
                    </a:lnTo>
                    <a:lnTo>
                      <a:pt x="9846" y="2736"/>
                    </a:lnTo>
                    <a:lnTo>
                      <a:pt x="10454" y="2493"/>
                    </a:lnTo>
                    <a:lnTo>
                      <a:pt x="11122" y="2249"/>
                    </a:lnTo>
                    <a:lnTo>
                      <a:pt x="11852" y="2006"/>
                    </a:lnTo>
                    <a:lnTo>
                      <a:pt x="13249" y="1581"/>
                    </a:lnTo>
                    <a:lnTo>
                      <a:pt x="13918" y="1338"/>
                    </a:lnTo>
                    <a:lnTo>
                      <a:pt x="14586" y="1095"/>
                    </a:lnTo>
                    <a:lnTo>
                      <a:pt x="15255" y="730"/>
                    </a:lnTo>
                    <a:lnTo>
                      <a:pt x="15923" y="365"/>
                    </a:lnTo>
                    <a:lnTo>
                      <a:pt x="15984" y="244"/>
                    </a:lnTo>
                    <a:lnTo>
                      <a:pt x="15923" y="122"/>
                    </a:lnTo>
                    <a:lnTo>
                      <a:pt x="15863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19"/>
              <p:cNvSpPr/>
              <p:nvPr/>
            </p:nvSpPr>
            <p:spPr>
              <a:xfrm>
                <a:off x="6265700" y="1608300"/>
                <a:ext cx="261350" cy="107900"/>
              </a:xfrm>
              <a:custGeom>
                <a:avLst/>
                <a:gdLst/>
                <a:ahLst/>
                <a:cxnLst/>
                <a:rect l="l" t="t" r="r" b="b"/>
                <a:pathLst>
                  <a:path w="10454" h="4316" extrusionOk="0">
                    <a:moveTo>
                      <a:pt x="852" y="1"/>
                    </a:moveTo>
                    <a:lnTo>
                      <a:pt x="487" y="62"/>
                    </a:lnTo>
                    <a:lnTo>
                      <a:pt x="122" y="62"/>
                    </a:lnTo>
                    <a:lnTo>
                      <a:pt x="1" y="183"/>
                    </a:lnTo>
                    <a:lnTo>
                      <a:pt x="1" y="305"/>
                    </a:lnTo>
                    <a:lnTo>
                      <a:pt x="61" y="426"/>
                    </a:lnTo>
                    <a:lnTo>
                      <a:pt x="244" y="426"/>
                    </a:lnTo>
                    <a:lnTo>
                      <a:pt x="548" y="365"/>
                    </a:lnTo>
                    <a:lnTo>
                      <a:pt x="912" y="365"/>
                    </a:lnTo>
                    <a:lnTo>
                      <a:pt x="1277" y="426"/>
                    </a:lnTo>
                    <a:lnTo>
                      <a:pt x="1581" y="487"/>
                    </a:lnTo>
                    <a:lnTo>
                      <a:pt x="2249" y="730"/>
                    </a:lnTo>
                    <a:lnTo>
                      <a:pt x="2857" y="1034"/>
                    </a:lnTo>
                    <a:lnTo>
                      <a:pt x="4073" y="1763"/>
                    </a:lnTo>
                    <a:lnTo>
                      <a:pt x="4680" y="2067"/>
                    </a:lnTo>
                    <a:lnTo>
                      <a:pt x="5349" y="2310"/>
                    </a:lnTo>
                    <a:lnTo>
                      <a:pt x="5957" y="2493"/>
                    </a:lnTo>
                    <a:lnTo>
                      <a:pt x="6625" y="2614"/>
                    </a:lnTo>
                    <a:lnTo>
                      <a:pt x="7901" y="2918"/>
                    </a:lnTo>
                    <a:lnTo>
                      <a:pt x="8570" y="3100"/>
                    </a:lnTo>
                    <a:lnTo>
                      <a:pt x="9178" y="3343"/>
                    </a:lnTo>
                    <a:lnTo>
                      <a:pt x="9664" y="3708"/>
                    </a:lnTo>
                    <a:lnTo>
                      <a:pt x="9907" y="3951"/>
                    </a:lnTo>
                    <a:lnTo>
                      <a:pt x="10150" y="4255"/>
                    </a:lnTo>
                    <a:lnTo>
                      <a:pt x="10272" y="4316"/>
                    </a:lnTo>
                    <a:lnTo>
                      <a:pt x="10393" y="4255"/>
                    </a:lnTo>
                    <a:lnTo>
                      <a:pt x="10454" y="4194"/>
                    </a:lnTo>
                    <a:lnTo>
                      <a:pt x="10454" y="4073"/>
                    </a:lnTo>
                    <a:lnTo>
                      <a:pt x="10211" y="3769"/>
                    </a:lnTo>
                    <a:lnTo>
                      <a:pt x="9968" y="3526"/>
                    </a:lnTo>
                    <a:lnTo>
                      <a:pt x="9421" y="3100"/>
                    </a:lnTo>
                    <a:lnTo>
                      <a:pt x="8813" y="2857"/>
                    </a:lnTo>
                    <a:lnTo>
                      <a:pt x="8205" y="2614"/>
                    </a:lnTo>
                    <a:lnTo>
                      <a:pt x="7537" y="2432"/>
                    </a:lnTo>
                    <a:lnTo>
                      <a:pt x="6868" y="2310"/>
                    </a:lnTo>
                    <a:lnTo>
                      <a:pt x="6200" y="2189"/>
                    </a:lnTo>
                    <a:lnTo>
                      <a:pt x="5531" y="2006"/>
                    </a:lnTo>
                    <a:lnTo>
                      <a:pt x="4863" y="1763"/>
                    </a:lnTo>
                    <a:lnTo>
                      <a:pt x="4194" y="1399"/>
                    </a:lnTo>
                    <a:lnTo>
                      <a:pt x="2918" y="669"/>
                    </a:lnTo>
                    <a:lnTo>
                      <a:pt x="2249" y="365"/>
                    </a:lnTo>
                    <a:lnTo>
                      <a:pt x="1581" y="122"/>
                    </a:lnTo>
                    <a:lnTo>
                      <a:pt x="1216" y="62"/>
                    </a:lnTo>
                    <a:lnTo>
                      <a:pt x="85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19"/>
              <p:cNvSpPr/>
              <p:nvPr/>
            </p:nvSpPr>
            <p:spPr>
              <a:xfrm>
                <a:off x="6522475" y="1714650"/>
                <a:ext cx="176275" cy="138300"/>
              </a:xfrm>
              <a:custGeom>
                <a:avLst/>
                <a:gdLst/>
                <a:ahLst/>
                <a:cxnLst/>
                <a:rect l="l" t="t" r="r" b="b"/>
                <a:pathLst>
                  <a:path w="7051" h="5532" extrusionOk="0">
                    <a:moveTo>
                      <a:pt x="122" y="1"/>
                    </a:moveTo>
                    <a:lnTo>
                      <a:pt x="1" y="62"/>
                    </a:lnTo>
                    <a:lnTo>
                      <a:pt x="1" y="183"/>
                    </a:lnTo>
                    <a:lnTo>
                      <a:pt x="122" y="305"/>
                    </a:lnTo>
                    <a:lnTo>
                      <a:pt x="548" y="548"/>
                    </a:lnTo>
                    <a:lnTo>
                      <a:pt x="973" y="791"/>
                    </a:lnTo>
                    <a:lnTo>
                      <a:pt x="1398" y="1095"/>
                    </a:lnTo>
                    <a:lnTo>
                      <a:pt x="1763" y="1399"/>
                    </a:lnTo>
                    <a:lnTo>
                      <a:pt x="2128" y="1763"/>
                    </a:lnTo>
                    <a:lnTo>
                      <a:pt x="2492" y="2128"/>
                    </a:lnTo>
                    <a:lnTo>
                      <a:pt x="2735" y="2553"/>
                    </a:lnTo>
                    <a:lnTo>
                      <a:pt x="3039" y="2979"/>
                    </a:lnTo>
                    <a:lnTo>
                      <a:pt x="3100" y="3040"/>
                    </a:lnTo>
                    <a:lnTo>
                      <a:pt x="3161" y="3100"/>
                    </a:lnTo>
                    <a:lnTo>
                      <a:pt x="3769" y="3100"/>
                    </a:lnTo>
                    <a:lnTo>
                      <a:pt x="4316" y="3222"/>
                    </a:lnTo>
                    <a:lnTo>
                      <a:pt x="4802" y="3465"/>
                    </a:lnTo>
                    <a:lnTo>
                      <a:pt x="5288" y="3708"/>
                    </a:lnTo>
                    <a:lnTo>
                      <a:pt x="5774" y="4073"/>
                    </a:lnTo>
                    <a:lnTo>
                      <a:pt x="6139" y="4438"/>
                    </a:lnTo>
                    <a:lnTo>
                      <a:pt x="6443" y="4924"/>
                    </a:lnTo>
                    <a:lnTo>
                      <a:pt x="6686" y="5410"/>
                    </a:lnTo>
                    <a:lnTo>
                      <a:pt x="6807" y="5531"/>
                    </a:lnTo>
                    <a:lnTo>
                      <a:pt x="6929" y="5531"/>
                    </a:lnTo>
                    <a:lnTo>
                      <a:pt x="7050" y="5471"/>
                    </a:lnTo>
                    <a:lnTo>
                      <a:pt x="7050" y="5349"/>
                    </a:lnTo>
                    <a:lnTo>
                      <a:pt x="6807" y="4741"/>
                    </a:lnTo>
                    <a:lnTo>
                      <a:pt x="6443" y="4255"/>
                    </a:lnTo>
                    <a:lnTo>
                      <a:pt x="6017" y="3830"/>
                    </a:lnTo>
                    <a:lnTo>
                      <a:pt x="5531" y="3404"/>
                    </a:lnTo>
                    <a:lnTo>
                      <a:pt x="4984" y="3100"/>
                    </a:lnTo>
                    <a:lnTo>
                      <a:pt x="4437" y="2918"/>
                    </a:lnTo>
                    <a:lnTo>
                      <a:pt x="3829" y="2736"/>
                    </a:lnTo>
                    <a:lnTo>
                      <a:pt x="3300" y="2736"/>
                    </a:lnTo>
                    <a:lnTo>
                      <a:pt x="3039" y="2371"/>
                    </a:lnTo>
                    <a:lnTo>
                      <a:pt x="2735" y="1946"/>
                    </a:lnTo>
                    <a:lnTo>
                      <a:pt x="2432" y="1520"/>
                    </a:lnTo>
                    <a:lnTo>
                      <a:pt x="2067" y="1156"/>
                    </a:lnTo>
                    <a:lnTo>
                      <a:pt x="1641" y="791"/>
                    </a:lnTo>
                    <a:lnTo>
                      <a:pt x="1216" y="487"/>
                    </a:lnTo>
                    <a:lnTo>
                      <a:pt x="730" y="244"/>
                    </a:lnTo>
                    <a:lnTo>
                      <a:pt x="30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19"/>
              <p:cNvSpPr/>
              <p:nvPr/>
            </p:nvSpPr>
            <p:spPr>
              <a:xfrm>
                <a:off x="6124400" y="1701000"/>
                <a:ext cx="255275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10211" h="2310" extrusionOk="0">
                    <a:moveTo>
                      <a:pt x="8448" y="0"/>
                    </a:moveTo>
                    <a:lnTo>
                      <a:pt x="7658" y="122"/>
                    </a:lnTo>
                    <a:lnTo>
                      <a:pt x="6929" y="304"/>
                    </a:lnTo>
                    <a:lnTo>
                      <a:pt x="6139" y="608"/>
                    </a:lnTo>
                    <a:lnTo>
                      <a:pt x="5470" y="972"/>
                    </a:lnTo>
                    <a:lnTo>
                      <a:pt x="4802" y="1459"/>
                    </a:lnTo>
                    <a:lnTo>
                      <a:pt x="4356" y="1904"/>
                    </a:lnTo>
                    <a:lnTo>
                      <a:pt x="4356" y="1904"/>
                    </a:lnTo>
                    <a:lnTo>
                      <a:pt x="3951" y="1702"/>
                    </a:lnTo>
                    <a:lnTo>
                      <a:pt x="3465" y="1459"/>
                    </a:lnTo>
                    <a:lnTo>
                      <a:pt x="2918" y="1276"/>
                    </a:lnTo>
                    <a:lnTo>
                      <a:pt x="2371" y="1155"/>
                    </a:lnTo>
                    <a:lnTo>
                      <a:pt x="1824" y="1094"/>
                    </a:lnTo>
                    <a:lnTo>
                      <a:pt x="1216" y="1094"/>
                    </a:lnTo>
                    <a:lnTo>
                      <a:pt x="669" y="1155"/>
                    </a:lnTo>
                    <a:lnTo>
                      <a:pt x="122" y="1337"/>
                    </a:lnTo>
                    <a:lnTo>
                      <a:pt x="1" y="1398"/>
                    </a:lnTo>
                    <a:lnTo>
                      <a:pt x="1" y="1519"/>
                    </a:lnTo>
                    <a:lnTo>
                      <a:pt x="61" y="1641"/>
                    </a:lnTo>
                    <a:lnTo>
                      <a:pt x="244" y="1641"/>
                    </a:lnTo>
                    <a:lnTo>
                      <a:pt x="730" y="1519"/>
                    </a:lnTo>
                    <a:lnTo>
                      <a:pt x="1277" y="1459"/>
                    </a:lnTo>
                    <a:lnTo>
                      <a:pt x="1824" y="1459"/>
                    </a:lnTo>
                    <a:lnTo>
                      <a:pt x="2310" y="1519"/>
                    </a:lnTo>
                    <a:lnTo>
                      <a:pt x="2857" y="1641"/>
                    </a:lnTo>
                    <a:lnTo>
                      <a:pt x="3343" y="1762"/>
                    </a:lnTo>
                    <a:lnTo>
                      <a:pt x="3829" y="2006"/>
                    </a:lnTo>
                    <a:lnTo>
                      <a:pt x="4255" y="2309"/>
                    </a:lnTo>
                    <a:lnTo>
                      <a:pt x="4376" y="2309"/>
                    </a:lnTo>
                    <a:lnTo>
                      <a:pt x="4498" y="2249"/>
                    </a:lnTo>
                    <a:lnTo>
                      <a:pt x="5045" y="1762"/>
                    </a:lnTo>
                    <a:lnTo>
                      <a:pt x="5653" y="1276"/>
                    </a:lnTo>
                    <a:lnTo>
                      <a:pt x="6321" y="972"/>
                    </a:lnTo>
                    <a:lnTo>
                      <a:pt x="6990" y="669"/>
                    </a:lnTo>
                    <a:lnTo>
                      <a:pt x="7719" y="486"/>
                    </a:lnTo>
                    <a:lnTo>
                      <a:pt x="8448" y="365"/>
                    </a:lnTo>
                    <a:lnTo>
                      <a:pt x="9238" y="304"/>
                    </a:lnTo>
                    <a:lnTo>
                      <a:pt x="9968" y="425"/>
                    </a:lnTo>
                    <a:lnTo>
                      <a:pt x="10089" y="365"/>
                    </a:lnTo>
                    <a:lnTo>
                      <a:pt x="10211" y="243"/>
                    </a:lnTo>
                    <a:lnTo>
                      <a:pt x="10150" y="122"/>
                    </a:lnTo>
                    <a:lnTo>
                      <a:pt x="10089" y="61"/>
                    </a:lnTo>
                    <a:lnTo>
                      <a:pt x="9238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19"/>
              <p:cNvSpPr/>
              <p:nvPr/>
            </p:nvSpPr>
            <p:spPr>
              <a:xfrm>
                <a:off x="6095525" y="927625"/>
                <a:ext cx="11702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4681" h="11913" extrusionOk="0">
                    <a:moveTo>
                      <a:pt x="2128" y="1"/>
                    </a:moveTo>
                    <a:lnTo>
                      <a:pt x="2007" y="62"/>
                    </a:lnTo>
                    <a:lnTo>
                      <a:pt x="2007" y="183"/>
                    </a:lnTo>
                    <a:lnTo>
                      <a:pt x="2067" y="548"/>
                    </a:lnTo>
                    <a:lnTo>
                      <a:pt x="2007" y="852"/>
                    </a:lnTo>
                    <a:lnTo>
                      <a:pt x="1946" y="1520"/>
                    </a:lnTo>
                    <a:lnTo>
                      <a:pt x="1703" y="2189"/>
                    </a:lnTo>
                    <a:lnTo>
                      <a:pt x="1399" y="2796"/>
                    </a:lnTo>
                    <a:lnTo>
                      <a:pt x="791" y="4012"/>
                    </a:lnTo>
                    <a:lnTo>
                      <a:pt x="487" y="4620"/>
                    </a:lnTo>
                    <a:lnTo>
                      <a:pt x="244" y="5227"/>
                    </a:lnTo>
                    <a:lnTo>
                      <a:pt x="62" y="5896"/>
                    </a:lnTo>
                    <a:lnTo>
                      <a:pt x="1" y="6564"/>
                    </a:lnTo>
                    <a:lnTo>
                      <a:pt x="1" y="7294"/>
                    </a:lnTo>
                    <a:lnTo>
                      <a:pt x="123" y="7962"/>
                    </a:lnTo>
                    <a:lnTo>
                      <a:pt x="305" y="8570"/>
                    </a:lnTo>
                    <a:lnTo>
                      <a:pt x="609" y="9239"/>
                    </a:lnTo>
                    <a:lnTo>
                      <a:pt x="913" y="9786"/>
                    </a:lnTo>
                    <a:lnTo>
                      <a:pt x="1338" y="10332"/>
                    </a:lnTo>
                    <a:lnTo>
                      <a:pt x="1885" y="10879"/>
                    </a:lnTo>
                    <a:lnTo>
                      <a:pt x="2432" y="11305"/>
                    </a:lnTo>
                    <a:lnTo>
                      <a:pt x="3040" y="11609"/>
                    </a:lnTo>
                    <a:lnTo>
                      <a:pt x="3708" y="11913"/>
                    </a:lnTo>
                    <a:lnTo>
                      <a:pt x="3830" y="11913"/>
                    </a:lnTo>
                    <a:lnTo>
                      <a:pt x="3891" y="11791"/>
                    </a:lnTo>
                    <a:lnTo>
                      <a:pt x="3891" y="11670"/>
                    </a:lnTo>
                    <a:lnTo>
                      <a:pt x="3830" y="11548"/>
                    </a:lnTo>
                    <a:lnTo>
                      <a:pt x="3161" y="11305"/>
                    </a:lnTo>
                    <a:lnTo>
                      <a:pt x="2614" y="11001"/>
                    </a:lnTo>
                    <a:lnTo>
                      <a:pt x="2067" y="10576"/>
                    </a:lnTo>
                    <a:lnTo>
                      <a:pt x="1642" y="10150"/>
                    </a:lnTo>
                    <a:lnTo>
                      <a:pt x="1216" y="9603"/>
                    </a:lnTo>
                    <a:lnTo>
                      <a:pt x="913" y="9056"/>
                    </a:lnTo>
                    <a:lnTo>
                      <a:pt x="669" y="8448"/>
                    </a:lnTo>
                    <a:lnTo>
                      <a:pt x="487" y="7780"/>
                    </a:lnTo>
                    <a:lnTo>
                      <a:pt x="366" y="7111"/>
                    </a:lnTo>
                    <a:lnTo>
                      <a:pt x="366" y="6382"/>
                    </a:lnTo>
                    <a:lnTo>
                      <a:pt x="487" y="5714"/>
                    </a:lnTo>
                    <a:lnTo>
                      <a:pt x="730" y="5045"/>
                    </a:lnTo>
                    <a:lnTo>
                      <a:pt x="973" y="4437"/>
                    </a:lnTo>
                    <a:lnTo>
                      <a:pt x="1277" y="3830"/>
                    </a:lnTo>
                    <a:lnTo>
                      <a:pt x="1824" y="2675"/>
                    </a:lnTo>
                    <a:lnTo>
                      <a:pt x="2128" y="2067"/>
                    </a:lnTo>
                    <a:lnTo>
                      <a:pt x="2310" y="1459"/>
                    </a:lnTo>
                    <a:lnTo>
                      <a:pt x="2371" y="791"/>
                    </a:lnTo>
                    <a:lnTo>
                      <a:pt x="2371" y="609"/>
                    </a:lnTo>
                    <a:lnTo>
                      <a:pt x="2553" y="791"/>
                    </a:lnTo>
                    <a:lnTo>
                      <a:pt x="2918" y="1399"/>
                    </a:lnTo>
                    <a:lnTo>
                      <a:pt x="3161" y="2067"/>
                    </a:lnTo>
                    <a:lnTo>
                      <a:pt x="3344" y="2736"/>
                    </a:lnTo>
                    <a:lnTo>
                      <a:pt x="3465" y="3404"/>
                    </a:lnTo>
                    <a:lnTo>
                      <a:pt x="3587" y="4134"/>
                    </a:lnTo>
                    <a:lnTo>
                      <a:pt x="3587" y="5531"/>
                    </a:lnTo>
                    <a:lnTo>
                      <a:pt x="3587" y="7051"/>
                    </a:lnTo>
                    <a:lnTo>
                      <a:pt x="3587" y="8570"/>
                    </a:lnTo>
                    <a:lnTo>
                      <a:pt x="3708" y="9299"/>
                    </a:lnTo>
                    <a:lnTo>
                      <a:pt x="3830" y="10089"/>
                    </a:lnTo>
                    <a:lnTo>
                      <a:pt x="4073" y="10819"/>
                    </a:lnTo>
                    <a:lnTo>
                      <a:pt x="4377" y="11487"/>
                    </a:lnTo>
                    <a:lnTo>
                      <a:pt x="4437" y="11609"/>
                    </a:lnTo>
                    <a:lnTo>
                      <a:pt x="4620" y="11548"/>
                    </a:lnTo>
                    <a:lnTo>
                      <a:pt x="4681" y="11487"/>
                    </a:lnTo>
                    <a:lnTo>
                      <a:pt x="4681" y="11305"/>
                    </a:lnTo>
                    <a:lnTo>
                      <a:pt x="4377" y="10576"/>
                    </a:lnTo>
                    <a:lnTo>
                      <a:pt x="4134" y="9846"/>
                    </a:lnTo>
                    <a:lnTo>
                      <a:pt x="4012" y="9056"/>
                    </a:lnTo>
                    <a:lnTo>
                      <a:pt x="3951" y="8266"/>
                    </a:lnTo>
                    <a:lnTo>
                      <a:pt x="3951" y="6625"/>
                    </a:lnTo>
                    <a:lnTo>
                      <a:pt x="3951" y="5045"/>
                    </a:lnTo>
                    <a:lnTo>
                      <a:pt x="3951" y="4377"/>
                    </a:lnTo>
                    <a:lnTo>
                      <a:pt x="3891" y="3708"/>
                    </a:lnTo>
                    <a:lnTo>
                      <a:pt x="3769" y="3040"/>
                    </a:lnTo>
                    <a:lnTo>
                      <a:pt x="3647" y="2371"/>
                    </a:lnTo>
                    <a:lnTo>
                      <a:pt x="3404" y="1703"/>
                    </a:lnTo>
                    <a:lnTo>
                      <a:pt x="3161" y="1095"/>
                    </a:lnTo>
                    <a:lnTo>
                      <a:pt x="2797" y="548"/>
                    </a:lnTo>
                    <a:lnTo>
                      <a:pt x="2310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19"/>
              <p:cNvSpPr/>
              <p:nvPr/>
            </p:nvSpPr>
            <p:spPr>
              <a:xfrm>
                <a:off x="6183650" y="889650"/>
                <a:ext cx="109425" cy="338850"/>
              </a:xfrm>
              <a:custGeom>
                <a:avLst/>
                <a:gdLst/>
                <a:ahLst/>
                <a:cxnLst/>
                <a:rect l="l" t="t" r="r" b="b"/>
                <a:pathLst>
                  <a:path w="4377" h="13554" extrusionOk="0">
                    <a:moveTo>
                      <a:pt x="2857" y="0"/>
                    </a:moveTo>
                    <a:lnTo>
                      <a:pt x="2310" y="426"/>
                    </a:lnTo>
                    <a:lnTo>
                      <a:pt x="1824" y="912"/>
                    </a:lnTo>
                    <a:lnTo>
                      <a:pt x="1399" y="1398"/>
                    </a:lnTo>
                    <a:lnTo>
                      <a:pt x="973" y="1945"/>
                    </a:lnTo>
                    <a:lnTo>
                      <a:pt x="669" y="2492"/>
                    </a:lnTo>
                    <a:lnTo>
                      <a:pt x="366" y="3100"/>
                    </a:lnTo>
                    <a:lnTo>
                      <a:pt x="122" y="3769"/>
                    </a:lnTo>
                    <a:lnTo>
                      <a:pt x="1" y="4437"/>
                    </a:lnTo>
                    <a:lnTo>
                      <a:pt x="1" y="4559"/>
                    </a:lnTo>
                    <a:lnTo>
                      <a:pt x="122" y="4619"/>
                    </a:lnTo>
                    <a:lnTo>
                      <a:pt x="244" y="4619"/>
                    </a:lnTo>
                    <a:lnTo>
                      <a:pt x="305" y="4498"/>
                    </a:lnTo>
                    <a:lnTo>
                      <a:pt x="487" y="3890"/>
                    </a:lnTo>
                    <a:lnTo>
                      <a:pt x="669" y="3282"/>
                    </a:lnTo>
                    <a:lnTo>
                      <a:pt x="973" y="2735"/>
                    </a:lnTo>
                    <a:lnTo>
                      <a:pt x="1277" y="2188"/>
                    </a:lnTo>
                    <a:lnTo>
                      <a:pt x="1642" y="1641"/>
                    </a:lnTo>
                    <a:lnTo>
                      <a:pt x="2067" y="1155"/>
                    </a:lnTo>
                    <a:lnTo>
                      <a:pt x="2525" y="755"/>
                    </a:lnTo>
                    <a:lnTo>
                      <a:pt x="2493" y="851"/>
                    </a:lnTo>
                    <a:lnTo>
                      <a:pt x="2371" y="1216"/>
                    </a:lnTo>
                    <a:lnTo>
                      <a:pt x="2371" y="1581"/>
                    </a:lnTo>
                    <a:lnTo>
                      <a:pt x="2310" y="2371"/>
                    </a:lnTo>
                    <a:lnTo>
                      <a:pt x="2432" y="3161"/>
                    </a:lnTo>
                    <a:lnTo>
                      <a:pt x="2614" y="3951"/>
                    </a:lnTo>
                    <a:lnTo>
                      <a:pt x="2857" y="4741"/>
                    </a:lnTo>
                    <a:lnTo>
                      <a:pt x="3465" y="6199"/>
                    </a:lnTo>
                    <a:lnTo>
                      <a:pt x="3708" y="6868"/>
                    </a:lnTo>
                    <a:lnTo>
                      <a:pt x="3890" y="7597"/>
                    </a:lnTo>
                    <a:lnTo>
                      <a:pt x="4012" y="8327"/>
                    </a:lnTo>
                    <a:lnTo>
                      <a:pt x="4012" y="9056"/>
                    </a:lnTo>
                    <a:lnTo>
                      <a:pt x="3951" y="9603"/>
                    </a:lnTo>
                    <a:lnTo>
                      <a:pt x="3830" y="10150"/>
                    </a:lnTo>
                    <a:lnTo>
                      <a:pt x="3587" y="10697"/>
                    </a:lnTo>
                    <a:lnTo>
                      <a:pt x="3343" y="11183"/>
                    </a:lnTo>
                    <a:lnTo>
                      <a:pt x="3100" y="11548"/>
                    </a:lnTo>
                    <a:lnTo>
                      <a:pt x="2857" y="11851"/>
                    </a:lnTo>
                    <a:lnTo>
                      <a:pt x="2310" y="12398"/>
                    </a:lnTo>
                    <a:lnTo>
                      <a:pt x="1642" y="12824"/>
                    </a:lnTo>
                    <a:lnTo>
                      <a:pt x="912" y="13189"/>
                    </a:lnTo>
                    <a:lnTo>
                      <a:pt x="852" y="13310"/>
                    </a:lnTo>
                    <a:lnTo>
                      <a:pt x="852" y="13432"/>
                    </a:lnTo>
                    <a:lnTo>
                      <a:pt x="912" y="13553"/>
                    </a:lnTo>
                    <a:lnTo>
                      <a:pt x="1034" y="13553"/>
                    </a:lnTo>
                    <a:lnTo>
                      <a:pt x="1642" y="13249"/>
                    </a:lnTo>
                    <a:lnTo>
                      <a:pt x="2189" y="12945"/>
                    </a:lnTo>
                    <a:lnTo>
                      <a:pt x="2675" y="12520"/>
                    </a:lnTo>
                    <a:lnTo>
                      <a:pt x="3161" y="12095"/>
                    </a:lnTo>
                    <a:lnTo>
                      <a:pt x="3526" y="11608"/>
                    </a:lnTo>
                    <a:lnTo>
                      <a:pt x="3830" y="11061"/>
                    </a:lnTo>
                    <a:lnTo>
                      <a:pt x="4073" y="10454"/>
                    </a:lnTo>
                    <a:lnTo>
                      <a:pt x="4255" y="9785"/>
                    </a:lnTo>
                    <a:lnTo>
                      <a:pt x="4377" y="9177"/>
                    </a:lnTo>
                    <a:lnTo>
                      <a:pt x="4377" y="8570"/>
                    </a:lnTo>
                    <a:lnTo>
                      <a:pt x="4377" y="7962"/>
                    </a:lnTo>
                    <a:lnTo>
                      <a:pt x="4255" y="7354"/>
                    </a:lnTo>
                    <a:lnTo>
                      <a:pt x="3951" y="6503"/>
                    </a:lnTo>
                    <a:lnTo>
                      <a:pt x="3647" y="5713"/>
                    </a:lnTo>
                    <a:lnTo>
                      <a:pt x="3343" y="4923"/>
                    </a:lnTo>
                    <a:lnTo>
                      <a:pt x="3040" y="4072"/>
                    </a:lnTo>
                    <a:lnTo>
                      <a:pt x="2797" y="3100"/>
                    </a:lnTo>
                    <a:lnTo>
                      <a:pt x="2736" y="2614"/>
                    </a:lnTo>
                    <a:lnTo>
                      <a:pt x="2675" y="2128"/>
                    </a:lnTo>
                    <a:lnTo>
                      <a:pt x="2736" y="1641"/>
                    </a:lnTo>
                    <a:lnTo>
                      <a:pt x="2797" y="1216"/>
                    </a:lnTo>
                    <a:lnTo>
                      <a:pt x="2918" y="730"/>
                    </a:lnTo>
                    <a:lnTo>
                      <a:pt x="3100" y="304"/>
                    </a:lnTo>
                    <a:lnTo>
                      <a:pt x="3161" y="183"/>
                    </a:lnTo>
                    <a:lnTo>
                      <a:pt x="3100" y="61"/>
                    </a:lnTo>
                    <a:lnTo>
                      <a:pt x="2979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19"/>
              <p:cNvSpPr/>
              <p:nvPr/>
            </p:nvSpPr>
            <p:spPr>
              <a:xfrm>
                <a:off x="6183650" y="1216300"/>
                <a:ext cx="18275" cy="185400"/>
              </a:xfrm>
              <a:custGeom>
                <a:avLst/>
                <a:gdLst/>
                <a:ahLst/>
                <a:cxnLst/>
                <a:rect l="l" t="t" r="r" b="b"/>
                <a:pathLst>
                  <a:path w="731" h="7416" extrusionOk="0">
                    <a:moveTo>
                      <a:pt x="62" y="1"/>
                    </a:moveTo>
                    <a:lnTo>
                      <a:pt x="1" y="123"/>
                    </a:lnTo>
                    <a:lnTo>
                      <a:pt x="122" y="1946"/>
                    </a:lnTo>
                    <a:lnTo>
                      <a:pt x="183" y="3708"/>
                    </a:lnTo>
                    <a:lnTo>
                      <a:pt x="244" y="5471"/>
                    </a:lnTo>
                    <a:lnTo>
                      <a:pt x="366" y="7233"/>
                    </a:lnTo>
                    <a:lnTo>
                      <a:pt x="426" y="7355"/>
                    </a:lnTo>
                    <a:lnTo>
                      <a:pt x="548" y="7415"/>
                    </a:lnTo>
                    <a:lnTo>
                      <a:pt x="669" y="7355"/>
                    </a:lnTo>
                    <a:lnTo>
                      <a:pt x="730" y="7233"/>
                    </a:lnTo>
                    <a:lnTo>
                      <a:pt x="609" y="5471"/>
                    </a:lnTo>
                    <a:lnTo>
                      <a:pt x="548" y="3708"/>
                    </a:lnTo>
                    <a:lnTo>
                      <a:pt x="487" y="1946"/>
                    </a:lnTo>
                    <a:lnTo>
                      <a:pt x="366" y="123"/>
                    </a:lnTo>
                    <a:lnTo>
                      <a:pt x="30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19"/>
              <p:cNvSpPr/>
              <p:nvPr/>
            </p:nvSpPr>
            <p:spPr>
              <a:xfrm>
                <a:off x="6297600" y="1143375"/>
                <a:ext cx="407225" cy="270475"/>
              </a:xfrm>
              <a:custGeom>
                <a:avLst/>
                <a:gdLst/>
                <a:ahLst/>
                <a:cxnLst/>
                <a:rect l="l" t="t" r="r" b="b"/>
                <a:pathLst>
                  <a:path w="16289" h="10819" extrusionOk="0">
                    <a:moveTo>
                      <a:pt x="8145" y="1"/>
                    </a:moveTo>
                    <a:lnTo>
                      <a:pt x="7537" y="62"/>
                    </a:lnTo>
                    <a:lnTo>
                      <a:pt x="6990" y="183"/>
                    </a:lnTo>
                    <a:lnTo>
                      <a:pt x="6139" y="426"/>
                    </a:lnTo>
                    <a:lnTo>
                      <a:pt x="5349" y="730"/>
                    </a:lnTo>
                    <a:lnTo>
                      <a:pt x="4559" y="1095"/>
                    </a:lnTo>
                    <a:lnTo>
                      <a:pt x="3769" y="1520"/>
                    </a:lnTo>
                    <a:lnTo>
                      <a:pt x="3100" y="1946"/>
                    </a:lnTo>
                    <a:lnTo>
                      <a:pt x="2493" y="2493"/>
                    </a:lnTo>
                    <a:lnTo>
                      <a:pt x="1946" y="3040"/>
                    </a:lnTo>
                    <a:lnTo>
                      <a:pt x="1460" y="3708"/>
                    </a:lnTo>
                    <a:lnTo>
                      <a:pt x="1095" y="4194"/>
                    </a:lnTo>
                    <a:lnTo>
                      <a:pt x="852" y="4741"/>
                    </a:lnTo>
                    <a:lnTo>
                      <a:pt x="609" y="5288"/>
                    </a:lnTo>
                    <a:lnTo>
                      <a:pt x="426" y="5835"/>
                    </a:lnTo>
                    <a:lnTo>
                      <a:pt x="183" y="6990"/>
                    </a:lnTo>
                    <a:lnTo>
                      <a:pt x="1" y="8205"/>
                    </a:lnTo>
                    <a:lnTo>
                      <a:pt x="62" y="8327"/>
                    </a:lnTo>
                    <a:lnTo>
                      <a:pt x="305" y="8327"/>
                    </a:lnTo>
                    <a:lnTo>
                      <a:pt x="366" y="8205"/>
                    </a:lnTo>
                    <a:lnTo>
                      <a:pt x="487" y="7172"/>
                    </a:lnTo>
                    <a:lnTo>
                      <a:pt x="730" y="6139"/>
                    </a:lnTo>
                    <a:lnTo>
                      <a:pt x="1095" y="5167"/>
                    </a:lnTo>
                    <a:lnTo>
                      <a:pt x="1277" y="4680"/>
                    </a:lnTo>
                    <a:lnTo>
                      <a:pt x="1520" y="4255"/>
                    </a:lnTo>
                    <a:lnTo>
                      <a:pt x="2007" y="3587"/>
                    </a:lnTo>
                    <a:lnTo>
                      <a:pt x="2493" y="2979"/>
                    </a:lnTo>
                    <a:lnTo>
                      <a:pt x="3100" y="2432"/>
                    </a:lnTo>
                    <a:lnTo>
                      <a:pt x="3708" y="1946"/>
                    </a:lnTo>
                    <a:lnTo>
                      <a:pt x="4377" y="1581"/>
                    </a:lnTo>
                    <a:lnTo>
                      <a:pt x="5106" y="1216"/>
                    </a:lnTo>
                    <a:lnTo>
                      <a:pt x="5835" y="912"/>
                    </a:lnTo>
                    <a:lnTo>
                      <a:pt x="6565" y="669"/>
                    </a:lnTo>
                    <a:lnTo>
                      <a:pt x="7112" y="548"/>
                    </a:lnTo>
                    <a:lnTo>
                      <a:pt x="7659" y="426"/>
                    </a:lnTo>
                    <a:lnTo>
                      <a:pt x="8266" y="365"/>
                    </a:lnTo>
                    <a:lnTo>
                      <a:pt x="8813" y="365"/>
                    </a:lnTo>
                    <a:lnTo>
                      <a:pt x="9968" y="487"/>
                    </a:lnTo>
                    <a:lnTo>
                      <a:pt x="11123" y="669"/>
                    </a:lnTo>
                    <a:lnTo>
                      <a:pt x="12399" y="1034"/>
                    </a:lnTo>
                    <a:lnTo>
                      <a:pt x="13614" y="1459"/>
                    </a:lnTo>
                    <a:lnTo>
                      <a:pt x="14830" y="2006"/>
                    </a:lnTo>
                    <a:lnTo>
                      <a:pt x="15417" y="2300"/>
                    </a:lnTo>
                    <a:lnTo>
                      <a:pt x="15417" y="2300"/>
                    </a:lnTo>
                    <a:lnTo>
                      <a:pt x="15134" y="2371"/>
                    </a:lnTo>
                    <a:lnTo>
                      <a:pt x="14708" y="2493"/>
                    </a:lnTo>
                    <a:lnTo>
                      <a:pt x="14283" y="2736"/>
                    </a:lnTo>
                    <a:lnTo>
                      <a:pt x="13858" y="2979"/>
                    </a:lnTo>
                    <a:lnTo>
                      <a:pt x="13493" y="3283"/>
                    </a:lnTo>
                    <a:lnTo>
                      <a:pt x="12764" y="4012"/>
                    </a:lnTo>
                    <a:lnTo>
                      <a:pt x="12156" y="4802"/>
                    </a:lnTo>
                    <a:lnTo>
                      <a:pt x="11548" y="5592"/>
                    </a:lnTo>
                    <a:lnTo>
                      <a:pt x="10940" y="6382"/>
                    </a:lnTo>
                    <a:lnTo>
                      <a:pt x="10333" y="7111"/>
                    </a:lnTo>
                    <a:lnTo>
                      <a:pt x="9725" y="7719"/>
                    </a:lnTo>
                    <a:lnTo>
                      <a:pt x="9117" y="8327"/>
                    </a:lnTo>
                    <a:lnTo>
                      <a:pt x="8509" y="8813"/>
                    </a:lnTo>
                    <a:lnTo>
                      <a:pt x="7780" y="9299"/>
                    </a:lnTo>
                    <a:lnTo>
                      <a:pt x="7051" y="9725"/>
                    </a:lnTo>
                    <a:lnTo>
                      <a:pt x="6321" y="10089"/>
                    </a:lnTo>
                    <a:lnTo>
                      <a:pt x="5471" y="10332"/>
                    </a:lnTo>
                    <a:lnTo>
                      <a:pt x="4681" y="10454"/>
                    </a:lnTo>
                    <a:lnTo>
                      <a:pt x="4073" y="10454"/>
                    </a:lnTo>
                    <a:lnTo>
                      <a:pt x="3526" y="10393"/>
                    </a:lnTo>
                    <a:lnTo>
                      <a:pt x="2918" y="10272"/>
                    </a:lnTo>
                    <a:lnTo>
                      <a:pt x="2371" y="10150"/>
                    </a:lnTo>
                    <a:lnTo>
                      <a:pt x="1885" y="9907"/>
                    </a:lnTo>
                    <a:lnTo>
                      <a:pt x="1338" y="9664"/>
                    </a:lnTo>
                    <a:lnTo>
                      <a:pt x="852" y="9360"/>
                    </a:lnTo>
                    <a:lnTo>
                      <a:pt x="366" y="9056"/>
                    </a:lnTo>
                    <a:lnTo>
                      <a:pt x="244" y="8995"/>
                    </a:lnTo>
                    <a:lnTo>
                      <a:pt x="123" y="9117"/>
                    </a:lnTo>
                    <a:lnTo>
                      <a:pt x="123" y="9239"/>
                    </a:lnTo>
                    <a:lnTo>
                      <a:pt x="183" y="9360"/>
                    </a:lnTo>
                    <a:lnTo>
                      <a:pt x="1034" y="9907"/>
                    </a:lnTo>
                    <a:lnTo>
                      <a:pt x="1946" y="10332"/>
                    </a:lnTo>
                    <a:lnTo>
                      <a:pt x="2432" y="10515"/>
                    </a:lnTo>
                    <a:lnTo>
                      <a:pt x="2918" y="10636"/>
                    </a:lnTo>
                    <a:lnTo>
                      <a:pt x="3404" y="10758"/>
                    </a:lnTo>
                    <a:lnTo>
                      <a:pt x="3891" y="10819"/>
                    </a:lnTo>
                    <a:lnTo>
                      <a:pt x="4741" y="10819"/>
                    </a:lnTo>
                    <a:lnTo>
                      <a:pt x="5592" y="10636"/>
                    </a:lnTo>
                    <a:lnTo>
                      <a:pt x="6382" y="10393"/>
                    </a:lnTo>
                    <a:lnTo>
                      <a:pt x="7172" y="10089"/>
                    </a:lnTo>
                    <a:lnTo>
                      <a:pt x="7902" y="9664"/>
                    </a:lnTo>
                    <a:lnTo>
                      <a:pt x="8631" y="9178"/>
                    </a:lnTo>
                    <a:lnTo>
                      <a:pt x="9299" y="8692"/>
                    </a:lnTo>
                    <a:lnTo>
                      <a:pt x="9907" y="8084"/>
                    </a:lnTo>
                    <a:lnTo>
                      <a:pt x="10576" y="7415"/>
                    </a:lnTo>
                    <a:lnTo>
                      <a:pt x="11183" y="6686"/>
                    </a:lnTo>
                    <a:lnTo>
                      <a:pt x="12277" y="5227"/>
                    </a:lnTo>
                    <a:lnTo>
                      <a:pt x="13007" y="4255"/>
                    </a:lnTo>
                    <a:lnTo>
                      <a:pt x="13432" y="3830"/>
                    </a:lnTo>
                    <a:lnTo>
                      <a:pt x="13918" y="3404"/>
                    </a:lnTo>
                    <a:lnTo>
                      <a:pt x="14404" y="3100"/>
                    </a:lnTo>
                    <a:lnTo>
                      <a:pt x="14951" y="2796"/>
                    </a:lnTo>
                    <a:lnTo>
                      <a:pt x="15498" y="2675"/>
                    </a:lnTo>
                    <a:lnTo>
                      <a:pt x="16167" y="2614"/>
                    </a:lnTo>
                    <a:lnTo>
                      <a:pt x="16228" y="2553"/>
                    </a:lnTo>
                    <a:lnTo>
                      <a:pt x="16288" y="2493"/>
                    </a:lnTo>
                    <a:lnTo>
                      <a:pt x="16288" y="2371"/>
                    </a:lnTo>
                    <a:lnTo>
                      <a:pt x="16228" y="2249"/>
                    </a:lnTo>
                    <a:lnTo>
                      <a:pt x="15134" y="1702"/>
                    </a:lnTo>
                    <a:lnTo>
                      <a:pt x="14040" y="1216"/>
                    </a:lnTo>
                    <a:lnTo>
                      <a:pt x="12885" y="791"/>
                    </a:lnTo>
                    <a:lnTo>
                      <a:pt x="11670" y="426"/>
                    </a:lnTo>
                    <a:lnTo>
                      <a:pt x="10515" y="183"/>
                    </a:lnTo>
                    <a:lnTo>
                      <a:pt x="9360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19"/>
              <p:cNvSpPr/>
              <p:nvPr/>
            </p:nvSpPr>
            <p:spPr>
              <a:xfrm>
                <a:off x="5774950" y="1226950"/>
                <a:ext cx="341875" cy="212725"/>
              </a:xfrm>
              <a:custGeom>
                <a:avLst/>
                <a:gdLst/>
                <a:ahLst/>
                <a:cxnLst/>
                <a:rect l="l" t="t" r="r" b="b"/>
                <a:pathLst>
                  <a:path w="13675" h="8509" extrusionOk="0">
                    <a:moveTo>
                      <a:pt x="6686" y="0"/>
                    </a:moveTo>
                    <a:lnTo>
                      <a:pt x="6017" y="61"/>
                    </a:lnTo>
                    <a:lnTo>
                      <a:pt x="5349" y="183"/>
                    </a:lnTo>
                    <a:lnTo>
                      <a:pt x="4680" y="365"/>
                    </a:lnTo>
                    <a:lnTo>
                      <a:pt x="4133" y="547"/>
                    </a:lnTo>
                    <a:lnTo>
                      <a:pt x="3586" y="790"/>
                    </a:lnTo>
                    <a:lnTo>
                      <a:pt x="2492" y="1277"/>
                    </a:lnTo>
                    <a:lnTo>
                      <a:pt x="1945" y="1459"/>
                    </a:lnTo>
                    <a:lnTo>
                      <a:pt x="1398" y="1641"/>
                    </a:lnTo>
                    <a:lnTo>
                      <a:pt x="791" y="1824"/>
                    </a:lnTo>
                    <a:lnTo>
                      <a:pt x="183" y="1884"/>
                    </a:lnTo>
                    <a:lnTo>
                      <a:pt x="61" y="1945"/>
                    </a:lnTo>
                    <a:lnTo>
                      <a:pt x="1" y="2067"/>
                    </a:lnTo>
                    <a:lnTo>
                      <a:pt x="183" y="2918"/>
                    </a:lnTo>
                    <a:lnTo>
                      <a:pt x="426" y="3708"/>
                    </a:lnTo>
                    <a:lnTo>
                      <a:pt x="730" y="4498"/>
                    </a:lnTo>
                    <a:lnTo>
                      <a:pt x="1155" y="5288"/>
                    </a:lnTo>
                    <a:lnTo>
                      <a:pt x="1702" y="5956"/>
                    </a:lnTo>
                    <a:lnTo>
                      <a:pt x="2310" y="6564"/>
                    </a:lnTo>
                    <a:lnTo>
                      <a:pt x="2918" y="7111"/>
                    </a:lnTo>
                    <a:lnTo>
                      <a:pt x="3647" y="7597"/>
                    </a:lnTo>
                    <a:lnTo>
                      <a:pt x="4437" y="7962"/>
                    </a:lnTo>
                    <a:lnTo>
                      <a:pt x="5227" y="8266"/>
                    </a:lnTo>
                    <a:lnTo>
                      <a:pt x="6078" y="8448"/>
                    </a:lnTo>
                    <a:lnTo>
                      <a:pt x="6990" y="8509"/>
                    </a:lnTo>
                    <a:lnTo>
                      <a:pt x="7840" y="8448"/>
                    </a:lnTo>
                    <a:lnTo>
                      <a:pt x="8691" y="8205"/>
                    </a:lnTo>
                    <a:lnTo>
                      <a:pt x="9542" y="7962"/>
                    </a:lnTo>
                    <a:lnTo>
                      <a:pt x="10393" y="7597"/>
                    </a:lnTo>
                    <a:lnTo>
                      <a:pt x="12034" y="6746"/>
                    </a:lnTo>
                    <a:lnTo>
                      <a:pt x="12763" y="6503"/>
                    </a:lnTo>
                    <a:lnTo>
                      <a:pt x="13128" y="6382"/>
                    </a:lnTo>
                    <a:lnTo>
                      <a:pt x="13492" y="6321"/>
                    </a:lnTo>
                    <a:lnTo>
                      <a:pt x="13614" y="6260"/>
                    </a:lnTo>
                    <a:lnTo>
                      <a:pt x="13675" y="6139"/>
                    </a:lnTo>
                    <a:lnTo>
                      <a:pt x="13675" y="6017"/>
                    </a:lnTo>
                    <a:lnTo>
                      <a:pt x="13492" y="5956"/>
                    </a:lnTo>
                    <a:lnTo>
                      <a:pt x="12885" y="6078"/>
                    </a:lnTo>
                    <a:lnTo>
                      <a:pt x="12216" y="6260"/>
                    </a:lnTo>
                    <a:lnTo>
                      <a:pt x="11608" y="6564"/>
                    </a:lnTo>
                    <a:lnTo>
                      <a:pt x="11062" y="6868"/>
                    </a:lnTo>
                    <a:lnTo>
                      <a:pt x="10271" y="7233"/>
                    </a:lnTo>
                    <a:lnTo>
                      <a:pt x="9481" y="7597"/>
                    </a:lnTo>
                    <a:lnTo>
                      <a:pt x="8691" y="7840"/>
                    </a:lnTo>
                    <a:lnTo>
                      <a:pt x="7901" y="8083"/>
                    </a:lnTo>
                    <a:lnTo>
                      <a:pt x="6990" y="8144"/>
                    </a:lnTo>
                    <a:lnTo>
                      <a:pt x="6139" y="8083"/>
                    </a:lnTo>
                    <a:lnTo>
                      <a:pt x="5349" y="7901"/>
                    </a:lnTo>
                    <a:lnTo>
                      <a:pt x="4559" y="7597"/>
                    </a:lnTo>
                    <a:lnTo>
                      <a:pt x="3769" y="7233"/>
                    </a:lnTo>
                    <a:lnTo>
                      <a:pt x="3039" y="6746"/>
                    </a:lnTo>
                    <a:lnTo>
                      <a:pt x="2432" y="6199"/>
                    </a:lnTo>
                    <a:lnTo>
                      <a:pt x="1824" y="5592"/>
                    </a:lnTo>
                    <a:lnTo>
                      <a:pt x="1277" y="4802"/>
                    </a:lnTo>
                    <a:lnTo>
                      <a:pt x="851" y="3890"/>
                    </a:lnTo>
                    <a:lnTo>
                      <a:pt x="669" y="3465"/>
                    </a:lnTo>
                    <a:lnTo>
                      <a:pt x="548" y="2978"/>
                    </a:lnTo>
                    <a:lnTo>
                      <a:pt x="426" y="2553"/>
                    </a:lnTo>
                    <a:lnTo>
                      <a:pt x="385" y="2224"/>
                    </a:lnTo>
                    <a:lnTo>
                      <a:pt x="385" y="2224"/>
                    </a:lnTo>
                    <a:lnTo>
                      <a:pt x="669" y="2188"/>
                    </a:lnTo>
                    <a:lnTo>
                      <a:pt x="1155" y="2067"/>
                    </a:lnTo>
                    <a:lnTo>
                      <a:pt x="2067" y="1824"/>
                    </a:lnTo>
                    <a:lnTo>
                      <a:pt x="2979" y="1459"/>
                    </a:lnTo>
                    <a:lnTo>
                      <a:pt x="3829" y="1034"/>
                    </a:lnTo>
                    <a:lnTo>
                      <a:pt x="4559" y="790"/>
                    </a:lnTo>
                    <a:lnTo>
                      <a:pt x="5288" y="547"/>
                    </a:lnTo>
                    <a:lnTo>
                      <a:pt x="6017" y="426"/>
                    </a:lnTo>
                    <a:lnTo>
                      <a:pt x="6747" y="365"/>
                    </a:lnTo>
                    <a:lnTo>
                      <a:pt x="7476" y="365"/>
                    </a:lnTo>
                    <a:lnTo>
                      <a:pt x="8084" y="426"/>
                    </a:lnTo>
                    <a:lnTo>
                      <a:pt x="8752" y="608"/>
                    </a:lnTo>
                    <a:lnTo>
                      <a:pt x="9421" y="790"/>
                    </a:lnTo>
                    <a:lnTo>
                      <a:pt x="10028" y="1094"/>
                    </a:lnTo>
                    <a:lnTo>
                      <a:pt x="10575" y="1398"/>
                    </a:lnTo>
                    <a:lnTo>
                      <a:pt x="11122" y="1763"/>
                    </a:lnTo>
                    <a:lnTo>
                      <a:pt x="11608" y="2249"/>
                    </a:lnTo>
                    <a:lnTo>
                      <a:pt x="12216" y="2918"/>
                    </a:lnTo>
                    <a:lnTo>
                      <a:pt x="12642" y="3708"/>
                    </a:lnTo>
                    <a:lnTo>
                      <a:pt x="13006" y="4558"/>
                    </a:lnTo>
                    <a:lnTo>
                      <a:pt x="13310" y="5409"/>
                    </a:lnTo>
                    <a:lnTo>
                      <a:pt x="13371" y="5531"/>
                    </a:lnTo>
                    <a:lnTo>
                      <a:pt x="13492" y="5531"/>
                    </a:lnTo>
                    <a:lnTo>
                      <a:pt x="13614" y="5470"/>
                    </a:lnTo>
                    <a:lnTo>
                      <a:pt x="13614" y="5288"/>
                    </a:lnTo>
                    <a:lnTo>
                      <a:pt x="13432" y="4558"/>
                    </a:lnTo>
                    <a:lnTo>
                      <a:pt x="13128" y="3829"/>
                    </a:lnTo>
                    <a:lnTo>
                      <a:pt x="12763" y="3161"/>
                    </a:lnTo>
                    <a:lnTo>
                      <a:pt x="12338" y="2553"/>
                    </a:lnTo>
                    <a:lnTo>
                      <a:pt x="11852" y="1945"/>
                    </a:lnTo>
                    <a:lnTo>
                      <a:pt x="11305" y="1459"/>
                    </a:lnTo>
                    <a:lnTo>
                      <a:pt x="10636" y="1034"/>
                    </a:lnTo>
                    <a:lnTo>
                      <a:pt x="9968" y="608"/>
                    </a:lnTo>
                    <a:lnTo>
                      <a:pt x="9360" y="365"/>
                    </a:lnTo>
                    <a:lnTo>
                      <a:pt x="8691" y="183"/>
                    </a:lnTo>
                    <a:lnTo>
                      <a:pt x="8023" y="61"/>
                    </a:lnTo>
                    <a:lnTo>
                      <a:pt x="735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19"/>
              <p:cNvSpPr/>
              <p:nvPr/>
            </p:nvSpPr>
            <p:spPr>
              <a:xfrm>
                <a:off x="6192775" y="1427500"/>
                <a:ext cx="18250" cy="311500"/>
              </a:xfrm>
              <a:custGeom>
                <a:avLst/>
                <a:gdLst/>
                <a:ahLst/>
                <a:cxnLst/>
                <a:rect l="l" t="t" r="r" b="b"/>
                <a:pathLst>
                  <a:path w="730" h="12460" extrusionOk="0">
                    <a:moveTo>
                      <a:pt x="61" y="1"/>
                    </a:moveTo>
                    <a:lnTo>
                      <a:pt x="1" y="183"/>
                    </a:lnTo>
                    <a:lnTo>
                      <a:pt x="183" y="6200"/>
                    </a:lnTo>
                    <a:lnTo>
                      <a:pt x="365" y="12277"/>
                    </a:lnTo>
                    <a:lnTo>
                      <a:pt x="426" y="12399"/>
                    </a:lnTo>
                    <a:lnTo>
                      <a:pt x="547" y="12459"/>
                    </a:lnTo>
                    <a:lnTo>
                      <a:pt x="669" y="12399"/>
                    </a:lnTo>
                    <a:lnTo>
                      <a:pt x="730" y="12277"/>
                    </a:lnTo>
                    <a:lnTo>
                      <a:pt x="547" y="6200"/>
                    </a:lnTo>
                    <a:lnTo>
                      <a:pt x="365" y="183"/>
                    </a:lnTo>
                    <a:lnTo>
                      <a:pt x="30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19"/>
              <p:cNvSpPr/>
              <p:nvPr/>
            </p:nvSpPr>
            <p:spPr>
              <a:xfrm>
                <a:off x="6224675" y="1450300"/>
                <a:ext cx="25850" cy="290225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11609" extrusionOk="0">
                    <a:moveTo>
                      <a:pt x="183" y="0"/>
                    </a:moveTo>
                    <a:lnTo>
                      <a:pt x="62" y="61"/>
                    </a:lnTo>
                    <a:lnTo>
                      <a:pt x="1" y="183"/>
                    </a:lnTo>
                    <a:lnTo>
                      <a:pt x="1" y="2978"/>
                    </a:lnTo>
                    <a:lnTo>
                      <a:pt x="122" y="5835"/>
                    </a:lnTo>
                    <a:lnTo>
                      <a:pt x="365" y="8630"/>
                    </a:lnTo>
                    <a:lnTo>
                      <a:pt x="669" y="11426"/>
                    </a:lnTo>
                    <a:lnTo>
                      <a:pt x="730" y="11547"/>
                    </a:lnTo>
                    <a:lnTo>
                      <a:pt x="852" y="11608"/>
                    </a:lnTo>
                    <a:lnTo>
                      <a:pt x="973" y="11547"/>
                    </a:lnTo>
                    <a:lnTo>
                      <a:pt x="1034" y="11426"/>
                    </a:lnTo>
                    <a:lnTo>
                      <a:pt x="730" y="8630"/>
                    </a:lnTo>
                    <a:lnTo>
                      <a:pt x="487" y="5835"/>
                    </a:lnTo>
                    <a:lnTo>
                      <a:pt x="365" y="2978"/>
                    </a:lnTo>
                    <a:lnTo>
                      <a:pt x="365" y="183"/>
                    </a:lnTo>
                    <a:lnTo>
                      <a:pt x="365" y="6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19"/>
              <p:cNvSpPr/>
              <p:nvPr/>
            </p:nvSpPr>
            <p:spPr>
              <a:xfrm>
                <a:off x="6223175" y="1368250"/>
                <a:ext cx="85100" cy="92700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3708" extrusionOk="0">
                    <a:moveTo>
                      <a:pt x="3100" y="0"/>
                    </a:moveTo>
                    <a:lnTo>
                      <a:pt x="2613" y="304"/>
                    </a:lnTo>
                    <a:lnTo>
                      <a:pt x="2127" y="669"/>
                    </a:lnTo>
                    <a:lnTo>
                      <a:pt x="1641" y="1034"/>
                    </a:lnTo>
                    <a:lnTo>
                      <a:pt x="1276" y="1459"/>
                    </a:lnTo>
                    <a:lnTo>
                      <a:pt x="851" y="1945"/>
                    </a:lnTo>
                    <a:lnTo>
                      <a:pt x="547" y="2431"/>
                    </a:lnTo>
                    <a:lnTo>
                      <a:pt x="243" y="2918"/>
                    </a:lnTo>
                    <a:lnTo>
                      <a:pt x="0" y="3465"/>
                    </a:lnTo>
                    <a:lnTo>
                      <a:pt x="0" y="3647"/>
                    </a:lnTo>
                    <a:lnTo>
                      <a:pt x="122" y="3708"/>
                    </a:lnTo>
                    <a:lnTo>
                      <a:pt x="243" y="3708"/>
                    </a:lnTo>
                    <a:lnTo>
                      <a:pt x="365" y="3586"/>
                    </a:lnTo>
                    <a:lnTo>
                      <a:pt x="608" y="3100"/>
                    </a:lnTo>
                    <a:lnTo>
                      <a:pt x="851" y="2553"/>
                    </a:lnTo>
                    <a:lnTo>
                      <a:pt x="1155" y="2128"/>
                    </a:lnTo>
                    <a:lnTo>
                      <a:pt x="1519" y="1702"/>
                    </a:lnTo>
                    <a:lnTo>
                      <a:pt x="1945" y="1277"/>
                    </a:lnTo>
                    <a:lnTo>
                      <a:pt x="2370" y="912"/>
                    </a:lnTo>
                    <a:lnTo>
                      <a:pt x="2796" y="608"/>
                    </a:lnTo>
                    <a:lnTo>
                      <a:pt x="3282" y="304"/>
                    </a:lnTo>
                    <a:lnTo>
                      <a:pt x="3403" y="183"/>
                    </a:lnTo>
                    <a:lnTo>
                      <a:pt x="3343" y="61"/>
                    </a:lnTo>
                    <a:lnTo>
                      <a:pt x="328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19"/>
              <p:cNvSpPr/>
              <p:nvPr/>
            </p:nvSpPr>
            <p:spPr>
              <a:xfrm>
                <a:off x="6215575" y="1345450"/>
                <a:ext cx="89650" cy="79050"/>
              </a:xfrm>
              <a:custGeom>
                <a:avLst/>
                <a:gdLst/>
                <a:ahLst/>
                <a:cxnLst/>
                <a:rect l="l" t="t" r="r" b="b"/>
                <a:pathLst>
                  <a:path w="3586" h="3162" extrusionOk="0">
                    <a:moveTo>
                      <a:pt x="3343" y="1"/>
                    </a:moveTo>
                    <a:lnTo>
                      <a:pt x="2796" y="244"/>
                    </a:lnTo>
                    <a:lnTo>
                      <a:pt x="2370" y="548"/>
                    </a:lnTo>
                    <a:lnTo>
                      <a:pt x="1884" y="852"/>
                    </a:lnTo>
                    <a:lnTo>
                      <a:pt x="1459" y="1216"/>
                    </a:lnTo>
                    <a:lnTo>
                      <a:pt x="1094" y="1581"/>
                    </a:lnTo>
                    <a:lnTo>
                      <a:pt x="669" y="2006"/>
                    </a:lnTo>
                    <a:lnTo>
                      <a:pt x="365" y="2432"/>
                    </a:lnTo>
                    <a:lnTo>
                      <a:pt x="0" y="2857"/>
                    </a:lnTo>
                    <a:lnTo>
                      <a:pt x="0" y="3040"/>
                    </a:lnTo>
                    <a:lnTo>
                      <a:pt x="61" y="3100"/>
                    </a:lnTo>
                    <a:lnTo>
                      <a:pt x="243" y="3161"/>
                    </a:lnTo>
                    <a:lnTo>
                      <a:pt x="365" y="3040"/>
                    </a:lnTo>
                    <a:lnTo>
                      <a:pt x="669" y="2614"/>
                    </a:lnTo>
                    <a:lnTo>
                      <a:pt x="973" y="2249"/>
                    </a:lnTo>
                    <a:lnTo>
                      <a:pt x="1337" y="1824"/>
                    </a:lnTo>
                    <a:lnTo>
                      <a:pt x="1702" y="1459"/>
                    </a:lnTo>
                    <a:lnTo>
                      <a:pt x="2553" y="852"/>
                    </a:lnTo>
                    <a:lnTo>
                      <a:pt x="3039" y="548"/>
                    </a:lnTo>
                    <a:lnTo>
                      <a:pt x="3525" y="305"/>
                    </a:lnTo>
                    <a:lnTo>
                      <a:pt x="3586" y="244"/>
                    </a:lnTo>
                    <a:lnTo>
                      <a:pt x="3586" y="62"/>
                    </a:lnTo>
                    <a:lnTo>
                      <a:pt x="346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19"/>
              <p:cNvSpPr/>
              <p:nvPr/>
            </p:nvSpPr>
            <p:spPr>
              <a:xfrm>
                <a:off x="6204925" y="1217825"/>
                <a:ext cx="18275" cy="200575"/>
              </a:xfrm>
              <a:custGeom>
                <a:avLst/>
                <a:gdLst/>
                <a:ahLst/>
                <a:cxnLst/>
                <a:rect l="l" t="t" r="r" b="b"/>
                <a:pathLst>
                  <a:path w="731" h="8023" extrusionOk="0">
                    <a:moveTo>
                      <a:pt x="61" y="1"/>
                    </a:moveTo>
                    <a:lnTo>
                      <a:pt x="1" y="183"/>
                    </a:lnTo>
                    <a:lnTo>
                      <a:pt x="61" y="2614"/>
                    </a:lnTo>
                    <a:lnTo>
                      <a:pt x="61" y="3890"/>
                    </a:lnTo>
                    <a:lnTo>
                      <a:pt x="183" y="5106"/>
                    </a:lnTo>
                    <a:lnTo>
                      <a:pt x="183" y="5106"/>
                    </a:lnTo>
                    <a:lnTo>
                      <a:pt x="244" y="5774"/>
                    </a:lnTo>
                    <a:lnTo>
                      <a:pt x="244" y="6504"/>
                    </a:lnTo>
                    <a:lnTo>
                      <a:pt x="305" y="7172"/>
                    </a:lnTo>
                    <a:lnTo>
                      <a:pt x="365" y="7841"/>
                    </a:lnTo>
                    <a:lnTo>
                      <a:pt x="426" y="7962"/>
                    </a:lnTo>
                    <a:lnTo>
                      <a:pt x="548" y="8023"/>
                    </a:lnTo>
                    <a:lnTo>
                      <a:pt x="608" y="8023"/>
                    </a:lnTo>
                    <a:lnTo>
                      <a:pt x="730" y="7901"/>
                    </a:lnTo>
                    <a:lnTo>
                      <a:pt x="700" y="7841"/>
                    </a:lnTo>
                    <a:lnTo>
                      <a:pt x="730" y="7841"/>
                    </a:lnTo>
                    <a:lnTo>
                      <a:pt x="669" y="7172"/>
                    </a:lnTo>
                    <a:lnTo>
                      <a:pt x="608" y="6504"/>
                    </a:lnTo>
                    <a:lnTo>
                      <a:pt x="608" y="5774"/>
                    </a:lnTo>
                    <a:lnTo>
                      <a:pt x="548" y="5106"/>
                    </a:lnTo>
                    <a:lnTo>
                      <a:pt x="426" y="3890"/>
                    </a:lnTo>
                    <a:lnTo>
                      <a:pt x="426" y="2614"/>
                    </a:lnTo>
                    <a:lnTo>
                      <a:pt x="365" y="183"/>
                    </a:lnTo>
                    <a:lnTo>
                      <a:pt x="30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19"/>
              <p:cNvSpPr/>
              <p:nvPr/>
            </p:nvSpPr>
            <p:spPr>
              <a:xfrm>
                <a:off x="6112250" y="1357600"/>
                <a:ext cx="92700" cy="47125"/>
              </a:xfrm>
              <a:custGeom>
                <a:avLst/>
                <a:gdLst/>
                <a:ahLst/>
                <a:cxnLst/>
                <a:rect l="l" t="t" r="r" b="b"/>
                <a:pathLst>
                  <a:path w="3708" h="1885" extrusionOk="0">
                    <a:moveTo>
                      <a:pt x="183" y="1"/>
                    </a:moveTo>
                    <a:lnTo>
                      <a:pt x="0" y="62"/>
                    </a:lnTo>
                    <a:lnTo>
                      <a:pt x="0" y="183"/>
                    </a:lnTo>
                    <a:lnTo>
                      <a:pt x="0" y="305"/>
                    </a:lnTo>
                    <a:lnTo>
                      <a:pt x="183" y="366"/>
                    </a:lnTo>
                    <a:lnTo>
                      <a:pt x="608" y="366"/>
                    </a:lnTo>
                    <a:lnTo>
                      <a:pt x="1094" y="426"/>
                    </a:lnTo>
                    <a:lnTo>
                      <a:pt x="1520" y="548"/>
                    </a:lnTo>
                    <a:lnTo>
                      <a:pt x="1945" y="730"/>
                    </a:lnTo>
                    <a:lnTo>
                      <a:pt x="2310" y="973"/>
                    </a:lnTo>
                    <a:lnTo>
                      <a:pt x="2675" y="1216"/>
                    </a:lnTo>
                    <a:lnTo>
                      <a:pt x="3404" y="1824"/>
                    </a:lnTo>
                    <a:lnTo>
                      <a:pt x="3525" y="1885"/>
                    </a:lnTo>
                    <a:lnTo>
                      <a:pt x="3647" y="1824"/>
                    </a:lnTo>
                    <a:lnTo>
                      <a:pt x="3708" y="1703"/>
                    </a:lnTo>
                    <a:lnTo>
                      <a:pt x="3647" y="1581"/>
                    </a:lnTo>
                    <a:lnTo>
                      <a:pt x="2918" y="913"/>
                    </a:lnTo>
                    <a:lnTo>
                      <a:pt x="2492" y="609"/>
                    </a:lnTo>
                    <a:lnTo>
                      <a:pt x="2067" y="366"/>
                    </a:lnTo>
                    <a:lnTo>
                      <a:pt x="1581" y="183"/>
                    </a:lnTo>
                    <a:lnTo>
                      <a:pt x="1155" y="62"/>
                    </a:lnTo>
                    <a:lnTo>
                      <a:pt x="669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19"/>
              <p:cNvSpPr/>
              <p:nvPr/>
            </p:nvSpPr>
            <p:spPr>
              <a:xfrm>
                <a:off x="6109200" y="1375850"/>
                <a:ext cx="94225" cy="62325"/>
              </a:xfrm>
              <a:custGeom>
                <a:avLst/>
                <a:gdLst/>
                <a:ahLst/>
                <a:cxnLst/>
                <a:rect l="l" t="t" r="r" b="b"/>
                <a:pathLst>
                  <a:path w="3769" h="2493" extrusionOk="0">
                    <a:moveTo>
                      <a:pt x="122" y="0"/>
                    </a:moveTo>
                    <a:lnTo>
                      <a:pt x="1" y="122"/>
                    </a:lnTo>
                    <a:lnTo>
                      <a:pt x="62" y="243"/>
                    </a:lnTo>
                    <a:lnTo>
                      <a:pt x="122" y="365"/>
                    </a:lnTo>
                    <a:lnTo>
                      <a:pt x="609" y="486"/>
                    </a:lnTo>
                    <a:lnTo>
                      <a:pt x="1095" y="669"/>
                    </a:lnTo>
                    <a:lnTo>
                      <a:pt x="1520" y="912"/>
                    </a:lnTo>
                    <a:lnTo>
                      <a:pt x="1946" y="1155"/>
                    </a:lnTo>
                    <a:lnTo>
                      <a:pt x="2371" y="1398"/>
                    </a:lnTo>
                    <a:lnTo>
                      <a:pt x="2797" y="1702"/>
                    </a:lnTo>
                    <a:lnTo>
                      <a:pt x="3161" y="2067"/>
                    </a:lnTo>
                    <a:lnTo>
                      <a:pt x="3465" y="2431"/>
                    </a:lnTo>
                    <a:lnTo>
                      <a:pt x="3587" y="2492"/>
                    </a:lnTo>
                    <a:lnTo>
                      <a:pt x="3708" y="2431"/>
                    </a:lnTo>
                    <a:lnTo>
                      <a:pt x="3769" y="2310"/>
                    </a:lnTo>
                    <a:lnTo>
                      <a:pt x="3769" y="2127"/>
                    </a:lnTo>
                    <a:lnTo>
                      <a:pt x="3404" y="1763"/>
                    </a:lnTo>
                    <a:lnTo>
                      <a:pt x="2979" y="1398"/>
                    </a:lnTo>
                    <a:lnTo>
                      <a:pt x="2614" y="1094"/>
                    </a:lnTo>
                    <a:lnTo>
                      <a:pt x="2128" y="790"/>
                    </a:lnTo>
                    <a:lnTo>
                      <a:pt x="1703" y="547"/>
                    </a:lnTo>
                    <a:lnTo>
                      <a:pt x="1216" y="365"/>
                    </a:lnTo>
                    <a:lnTo>
                      <a:pt x="730" y="122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19"/>
              <p:cNvSpPr/>
              <p:nvPr/>
            </p:nvSpPr>
            <p:spPr>
              <a:xfrm>
                <a:off x="6127450" y="1614375"/>
                <a:ext cx="74475" cy="62325"/>
              </a:xfrm>
              <a:custGeom>
                <a:avLst/>
                <a:gdLst/>
                <a:ahLst/>
                <a:cxnLst/>
                <a:rect l="l" t="t" r="r" b="b"/>
                <a:pathLst>
                  <a:path w="2979" h="2493" extrusionOk="0">
                    <a:moveTo>
                      <a:pt x="2796" y="1"/>
                    </a:moveTo>
                    <a:lnTo>
                      <a:pt x="2310" y="62"/>
                    </a:lnTo>
                    <a:lnTo>
                      <a:pt x="1884" y="183"/>
                    </a:lnTo>
                    <a:lnTo>
                      <a:pt x="1459" y="366"/>
                    </a:lnTo>
                    <a:lnTo>
                      <a:pt x="1033" y="669"/>
                    </a:lnTo>
                    <a:lnTo>
                      <a:pt x="669" y="973"/>
                    </a:lnTo>
                    <a:lnTo>
                      <a:pt x="365" y="1399"/>
                    </a:lnTo>
                    <a:lnTo>
                      <a:pt x="183" y="1824"/>
                    </a:lnTo>
                    <a:lnTo>
                      <a:pt x="0" y="2250"/>
                    </a:lnTo>
                    <a:lnTo>
                      <a:pt x="61" y="2432"/>
                    </a:lnTo>
                    <a:lnTo>
                      <a:pt x="122" y="2493"/>
                    </a:lnTo>
                    <a:lnTo>
                      <a:pt x="304" y="2493"/>
                    </a:lnTo>
                    <a:lnTo>
                      <a:pt x="365" y="2371"/>
                    </a:lnTo>
                    <a:lnTo>
                      <a:pt x="486" y="1946"/>
                    </a:lnTo>
                    <a:lnTo>
                      <a:pt x="669" y="1581"/>
                    </a:lnTo>
                    <a:lnTo>
                      <a:pt x="973" y="1216"/>
                    </a:lnTo>
                    <a:lnTo>
                      <a:pt x="1276" y="973"/>
                    </a:lnTo>
                    <a:lnTo>
                      <a:pt x="1580" y="730"/>
                    </a:lnTo>
                    <a:lnTo>
                      <a:pt x="2006" y="548"/>
                    </a:lnTo>
                    <a:lnTo>
                      <a:pt x="2370" y="426"/>
                    </a:lnTo>
                    <a:lnTo>
                      <a:pt x="2796" y="366"/>
                    </a:lnTo>
                    <a:lnTo>
                      <a:pt x="2978" y="305"/>
                    </a:lnTo>
                    <a:lnTo>
                      <a:pt x="2978" y="183"/>
                    </a:lnTo>
                    <a:lnTo>
                      <a:pt x="2978" y="62"/>
                    </a:lnTo>
                    <a:lnTo>
                      <a:pt x="2796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19"/>
              <p:cNvSpPr/>
              <p:nvPr/>
            </p:nvSpPr>
            <p:spPr>
              <a:xfrm>
                <a:off x="6233800" y="1602225"/>
                <a:ext cx="66875" cy="5777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2311" extrusionOk="0">
                    <a:moveTo>
                      <a:pt x="183" y="1"/>
                    </a:moveTo>
                    <a:lnTo>
                      <a:pt x="0" y="61"/>
                    </a:lnTo>
                    <a:lnTo>
                      <a:pt x="0" y="183"/>
                    </a:lnTo>
                    <a:lnTo>
                      <a:pt x="0" y="305"/>
                    </a:lnTo>
                    <a:lnTo>
                      <a:pt x="183" y="365"/>
                    </a:lnTo>
                    <a:lnTo>
                      <a:pt x="547" y="365"/>
                    </a:lnTo>
                    <a:lnTo>
                      <a:pt x="912" y="426"/>
                    </a:lnTo>
                    <a:lnTo>
                      <a:pt x="1277" y="608"/>
                    </a:lnTo>
                    <a:lnTo>
                      <a:pt x="1581" y="852"/>
                    </a:lnTo>
                    <a:lnTo>
                      <a:pt x="1884" y="1095"/>
                    </a:lnTo>
                    <a:lnTo>
                      <a:pt x="2067" y="1398"/>
                    </a:lnTo>
                    <a:lnTo>
                      <a:pt x="2188" y="1763"/>
                    </a:lnTo>
                    <a:lnTo>
                      <a:pt x="2310" y="2128"/>
                    </a:lnTo>
                    <a:lnTo>
                      <a:pt x="2371" y="2249"/>
                    </a:lnTo>
                    <a:lnTo>
                      <a:pt x="2492" y="2310"/>
                    </a:lnTo>
                    <a:lnTo>
                      <a:pt x="2614" y="2249"/>
                    </a:lnTo>
                    <a:lnTo>
                      <a:pt x="2675" y="2128"/>
                    </a:lnTo>
                    <a:lnTo>
                      <a:pt x="2553" y="1702"/>
                    </a:lnTo>
                    <a:lnTo>
                      <a:pt x="2431" y="1277"/>
                    </a:lnTo>
                    <a:lnTo>
                      <a:pt x="2188" y="912"/>
                    </a:lnTo>
                    <a:lnTo>
                      <a:pt x="1884" y="608"/>
                    </a:lnTo>
                    <a:lnTo>
                      <a:pt x="1520" y="305"/>
                    </a:lnTo>
                    <a:lnTo>
                      <a:pt x="1094" y="122"/>
                    </a:lnTo>
                    <a:lnTo>
                      <a:pt x="608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19"/>
              <p:cNvSpPr/>
              <p:nvPr/>
            </p:nvSpPr>
            <p:spPr>
              <a:xfrm>
                <a:off x="5957275" y="1786075"/>
                <a:ext cx="79025" cy="41050"/>
              </a:xfrm>
              <a:custGeom>
                <a:avLst/>
                <a:gdLst/>
                <a:ahLst/>
                <a:cxnLst/>
                <a:rect l="l" t="t" r="r" b="b"/>
                <a:pathLst>
                  <a:path w="3161" h="1642" extrusionOk="0">
                    <a:moveTo>
                      <a:pt x="1702" y="0"/>
                    </a:moveTo>
                    <a:lnTo>
                      <a:pt x="1216" y="122"/>
                    </a:lnTo>
                    <a:lnTo>
                      <a:pt x="851" y="304"/>
                    </a:lnTo>
                    <a:lnTo>
                      <a:pt x="487" y="608"/>
                    </a:lnTo>
                    <a:lnTo>
                      <a:pt x="183" y="973"/>
                    </a:lnTo>
                    <a:lnTo>
                      <a:pt x="1" y="1398"/>
                    </a:lnTo>
                    <a:lnTo>
                      <a:pt x="61" y="1520"/>
                    </a:lnTo>
                    <a:lnTo>
                      <a:pt x="122" y="1641"/>
                    </a:lnTo>
                    <a:lnTo>
                      <a:pt x="304" y="1641"/>
                    </a:lnTo>
                    <a:lnTo>
                      <a:pt x="365" y="1520"/>
                    </a:lnTo>
                    <a:lnTo>
                      <a:pt x="547" y="1155"/>
                    </a:lnTo>
                    <a:lnTo>
                      <a:pt x="730" y="851"/>
                    </a:lnTo>
                    <a:lnTo>
                      <a:pt x="1034" y="608"/>
                    </a:lnTo>
                    <a:lnTo>
                      <a:pt x="1398" y="426"/>
                    </a:lnTo>
                    <a:lnTo>
                      <a:pt x="1763" y="365"/>
                    </a:lnTo>
                    <a:lnTo>
                      <a:pt x="2188" y="365"/>
                    </a:lnTo>
                    <a:lnTo>
                      <a:pt x="2553" y="487"/>
                    </a:lnTo>
                    <a:lnTo>
                      <a:pt x="2918" y="730"/>
                    </a:lnTo>
                    <a:lnTo>
                      <a:pt x="3039" y="730"/>
                    </a:lnTo>
                    <a:lnTo>
                      <a:pt x="3161" y="669"/>
                    </a:lnTo>
                    <a:lnTo>
                      <a:pt x="3161" y="487"/>
                    </a:lnTo>
                    <a:lnTo>
                      <a:pt x="3100" y="426"/>
                    </a:lnTo>
                    <a:lnTo>
                      <a:pt x="2675" y="183"/>
                    </a:lnTo>
                    <a:lnTo>
                      <a:pt x="2188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19"/>
              <p:cNvSpPr/>
              <p:nvPr/>
            </p:nvSpPr>
            <p:spPr>
              <a:xfrm>
                <a:off x="6407000" y="1775425"/>
                <a:ext cx="68400" cy="33450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1338" extrusionOk="0">
                    <a:moveTo>
                      <a:pt x="1216" y="1"/>
                    </a:moveTo>
                    <a:lnTo>
                      <a:pt x="1034" y="62"/>
                    </a:lnTo>
                    <a:lnTo>
                      <a:pt x="608" y="183"/>
                    </a:lnTo>
                    <a:lnTo>
                      <a:pt x="244" y="487"/>
                    </a:lnTo>
                    <a:lnTo>
                      <a:pt x="122" y="669"/>
                    </a:lnTo>
                    <a:lnTo>
                      <a:pt x="1" y="852"/>
                    </a:lnTo>
                    <a:lnTo>
                      <a:pt x="1" y="1034"/>
                    </a:lnTo>
                    <a:lnTo>
                      <a:pt x="61" y="1095"/>
                    </a:lnTo>
                    <a:lnTo>
                      <a:pt x="183" y="1156"/>
                    </a:lnTo>
                    <a:lnTo>
                      <a:pt x="305" y="1034"/>
                    </a:lnTo>
                    <a:lnTo>
                      <a:pt x="487" y="730"/>
                    </a:lnTo>
                    <a:lnTo>
                      <a:pt x="730" y="548"/>
                    </a:lnTo>
                    <a:lnTo>
                      <a:pt x="1095" y="366"/>
                    </a:lnTo>
                    <a:lnTo>
                      <a:pt x="1459" y="366"/>
                    </a:lnTo>
                    <a:lnTo>
                      <a:pt x="1763" y="426"/>
                    </a:lnTo>
                    <a:lnTo>
                      <a:pt x="2067" y="609"/>
                    </a:lnTo>
                    <a:lnTo>
                      <a:pt x="2249" y="913"/>
                    </a:lnTo>
                    <a:lnTo>
                      <a:pt x="2371" y="1216"/>
                    </a:lnTo>
                    <a:lnTo>
                      <a:pt x="2492" y="1338"/>
                    </a:lnTo>
                    <a:lnTo>
                      <a:pt x="2614" y="1338"/>
                    </a:lnTo>
                    <a:lnTo>
                      <a:pt x="2736" y="1277"/>
                    </a:lnTo>
                    <a:lnTo>
                      <a:pt x="2736" y="1095"/>
                    </a:lnTo>
                    <a:lnTo>
                      <a:pt x="2553" y="669"/>
                    </a:lnTo>
                    <a:lnTo>
                      <a:pt x="2249" y="366"/>
                    </a:lnTo>
                    <a:lnTo>
                      <a:pt x="1885" y="122"/>
                    </a:lnTo>
                    <a:lnTo>
                      <a:pt x="1459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19"/>
              <p:cNvSpPr/>
              <p:nvPr/>
            </p:nvSpPr>
            <p:spPr>
              <a:xfrm>
                <a:off x="6524000" y="1887875"/>
                <a:ext cx="60800" cy="30400"/>
              </a:xfrm>
              <a:custGeom>
                <a:avLst/>
                <a:gdLst/>
                <a:ahLst/>
                <a:cxnLst/>
                <a:rect l="l" t="t" r="r" b="b"/>
                <a:pathLst>
                  <a:path w="2432" h="1216" extrusionOk="0">
                    <a:moveTo>
                      <a:pt x="1034" y="0"/>
                    </a:moveTo>
                    <a:lnTo>
                      <a:pt x="790" y="61"/>
                    </a:lnTo>
                    <a:lnTo>
                      <a:pt x="426" y="304"/>
                    </a:lnTo>
                    <a:lnTo>
                      <a:pt x="183" y="608"/>
                    </a:lnTo>
                    <a:lnTo>
                      <a:pt x="61" y="790"/>
                    </a:lnTo>
                    <a:lnTo>
                      <a:pt x="0" y="1033"/>
                    </a:lnTo>
                    <a:lnTo>
                      <a:pt x="61" y="1155"/>
                    </a:lnTo>
                    <a:lnTo>
                      <a:pt x="122" y="1216"/>
                    </a:lnTo>
                    <a:lnTo>
                      <a:pt x="304" y="1216"/>
                    </a:lnTo>
                    <a:lnTo>
                      <a:pt x="365" y="1094"/>
                    </a:lnTo>
                    <a:lnTo>
                      <a:pt x="487" y="790"/>
                    </a:lnTo>
                    <a:lnTo>
                      <a:pt x="669" y="608"/>
                    </a:lnTo>
                    <a:lnTo>
                      <a:pt x="912" y="426"/>
                    </a:lnTo>
                    <a:lnTo>
                      <a:pt x="1216" y="365"/>
                    </a:lnTo>
                    <a:lnTo>
                      <a:pt x="1520" y="426"/>
                    </a:lnTo>
                    <a:lnTo>
                      <a:pt x="1763" y="547"/>
                    </a:lnTo>
                    <a:lnTo>
                      <a:pt x="2006" y="790"/>
                    </a:lnTo>
                    <a:lnTo>
                      <a:pt x="2067" y="1094"/>
                    </a:lnTo>
                    <a:lnTo>
                      <a:pt x="2188" y="1216"/>
                    </a:lnTo>
                    <a:lnTo>
                      <a:pt x="2310" y="1216"/>
                    </a:lnTo>
                    <a:lnTo>
                      <a:pt x="2431" y="1155"/>
                    </a:lnTo>
                    <a:lnTo>
                      <a:pt x="2431" y="973"/>
                    </a:lnTo>
                    <a:lnTo>
                      <a:pt x="2371" y="790"/>
                    </a:lnTo>
                    <a:lnTo>
                      <a:pt x="2310" y="608"/>
                    </a:lnTo>
                    <a:lnTo>
                      <a:pt x="2006" y="304"/>
                    </a:lnTo>
                    <a:lnTo>
                      <a:pt x="1641" y="61"/>
                    </a:lnTo>
                    <a:lnTo>
                      <a:pt x="1459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19"/>
              <p:cNvSpPr/>
              <p:nvPr/>
            </p:nvSpPr>
            <p:spPr>
              <a:xfrm>
                <a:off x="6165425" y="1874200"/>
                <a:ext cx="63850" cy="36475"/>
              </a:xfrm>
              <a:custGeom>
                <a:avLst/>
                <a:gdLst/>
                <a:ahLst/>
                <a:cxnLst/>
                <a:rect l="l" t="t" r="r" b="b"/>
                <a:pathLst>
                  <a:path w="2554" h="1459" extrusionOk="0">
                    <a:moveTo>
                      <a:pt x="1338" y="0"/>
                    </a:moveTo>
                    <a:lnTo>
                      <a:pt x="912" y="122"/>
                    </a:lnTo>
                    <a:lnTo>
                      <a:pt x="608" y="365"/>
                    </a:lnTo>
                    <a:lnTo>
                      <a:pt x="304" y="608"/>
                    </a:lnTo>
                    <a:lnTo>
                      <a:pt x="122" y="912"/>
                    </a:lnTo>
                    <a:lnTo>
                      <a:pt x="1" y="1277"/>
                    </a:lnTo>
                    <a:lnTo>
                      <a:pt x="1" y="1398"/>
                    </a:lnTo>
                    <a:lnTo>
                      <a:pt x="122" y="1459"/>
                    </a:lnTo>
                    <a:lnTo>
                      <a:pt x="244" y="1459"/>
                    </a:lnTo>
                    <a:lnTo>
                      <a:pt x="365" y="1337"/>
                    </a:lnTo>
                    <a:lnTo>
                      <a:pt x="426" y="1094"/>
                    </a:lnTo>
                    <a:lnTo>
                      <a:pt x="608" y="851"/>
                    </a:lnTo>
                    <a:lnTo>
                      <a:pt x="791" y="608"/>
                    </a:lnTo>
                    <a:lnTo>
                      <a:pt x="1095" y="486"/>
                    </a:lnTo>
                    <a:lnTo>
                      <a:pt x="1398" y="365"/>
                    </a:lnTo>
                    <a:lnTo>
                      <a:pt x="1702" y="365"/>
                    </a:lnTo>
                    <a:lnTo>
                      <a:pt x="2006" y="426"/>
                    </a:lnTo>
                    <a:lnTo>
                      <a:pt x="2310" y="547"/>
                    </a:lnTo>
                    <a:lnTo>
                      <a:pt x="2432" y="547"/>
                    </a:lnTo>
                    <a:lnTo>
                      <a:pt x="2553" y="486"/>
                    </a:lnTo>
                    <a:lnTo>
                      <a:pt x="2553" y="365"/>
                    </a:lnTo>
                    <a:lnTo>
                      <a:pt x="2492" y="243"/>
                    </a:lnTo>
                    <a:lnTo>
                      <a:pt x="2128" y="61"/>
                    </a:lnTo>
                    <a:lnTo>
                      <a:pt x="170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19"/>
              <p:cNvSpPr/>
              <p:nvPr/>
            </p:nvSpPr>
            <p:spPr>
              <a:xfrm>
                <a:off x="5853950" y="1855950"/>
                <a:ext cx="42575" cy="36500"/>
              </a:xfrm>
              <a:custGeom>
                <a:avLst/>
                <a:gdLst/>
                <a:ahLst/>
                <a:cxnLst/>
                <a:rect l="l" t="t" r="r" b="b"/>
                <a:pathLst>
                  <a:path w="1703" h="1460" extrusionOk="0">
                    <a:moveTo>
                      <a:pt x="1034" y="1"/>
                    </a:moveTo>
                    <a:lnTo>
                      <a:pt x="669" y="62"/>
                    </a:lnTo>
                    <a:lnTo>
                      <a:pt x="426" y="183"/>
                    </a:lnTo>
                    <a:lnTo>
                      <a:pt x="183" y="426"/>
                    </a:lnTo>
                    <a:lnTo>
                      <a:pt x="62" y="670"/>
                    </a:lnTo>
                    <a:lnTo>
                      <a:pt x="1" y="973"/>
                    </a:lnTo>
                    <a:lnTo>
                      <a:pt x="1" y="1338"/>
                    </a:lnTo>
                    <a:lnTo>
                      <a:pt x="122" y="1399"/>
                    </a:lnTo>
                    <a:lnTo>
                      <a:pt x="244" y="1460"/>
                    </a:lnTo>
                    <a:lnTo>
                      <a:pt x="365" y="1338"/>
                    </a:lnTo>
                    <a:lnTo>
                      <a:pt x="365" y="1216"/>
                    </a:lnTo>
                    <a:lnTo>
                      <a:pt x="365" y="1034"/>
                    </a:lnTo>
                    <a:lnTo>
                      <a:pt x="365" y="791"/>
                    </a:lnTo>
                    <a:lnTo>
                      <a:pt x="487" y="609"/>
                    </a:lnTo>
                    <a:lnTo>
                      <a:pt x="548" y="548"/>
                    </a:lnTo>
                    <a:lnTo>
                      <a:pt x="609" y="487"/>
                    </a:lnTo>
                    <a:lnTo>
                      <a:pt x="791" y="426"/>
                    </a:lnTo>
                    <a:lnTo>
                      <a:pt x="912" y="366"/>
                    </a:lnTo>
                    <a:lnTo>
                      <a:pt x="1034" y="366"/>
                    </a:lnTo>
                    <a:lnTo>
                      <a:pt x="1216" y="426"/>
                    </a:lnTo>
                    <a:lnTo>
                      <a:pt x="1277" y="426"/>
                    </a:lnTo>
                    <a:lnTo>
                      <a:pt x="1399" y="548"/>
                    </a:lnTo>
                    <a:lnTo>
                      <a:pt x="1581" y="548"/>
                    </a:lnTo>
                    <a:lnTo>
                      <a:pt x="1642" y="426"/>
                    </a:lnTo>
                    <a:lnTo>
                      <a:pt x="1703" y="305"/>
                    </a:lnTo>
                    <a:lnTo>
                      <a:pt x="1581" y="183"/>
                    </a:lnTo>
                    <a:lnTo>
                      <a:pt x="1338" y="62"/>
                    </a:lnTo>
                    <a:lnTo>
                      <a:pt x="103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19"/>
              <p:cNvSpPr/>
              <p:nvPr/>
            </p:nvSpPr>
            <p:spPr>
              <a:xfrm>
                <a:off x="6473850" y="1711625"/>
                <a:ext cx="62325" cy="42575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1703" extrusionOk="0">
                    <a:moveTo>
                      <a:pt x="852" y="0"/>
                    </a:moveTo>
                    <a:lnTo>
                      <a:pt x="426" y="122"/>
                    </a:lnTo>
                    <a:lnTo>
                      <a:pt x="62" y="365"/>
                    </a:lnTo>
                    <a:lnTo>
                      <a:pt x="1" y="487"/>
                    </a:lnTo>
                    <a:lnTo>
                      <a:pt x="62" y="608"/>
                    </a:lnTo>
                    <a:lnTo>
                      <a:pt x="183" y="669"/>
                    </a:lnTo>
                    <a:lnTo>
                      <a:pt x="305" y="608"/>
                    </a:lnTo>
                    <a:lnTo>
                      <a:pt x="609" y="426"/>
                    </a:lnTo>
                    <a:lnTo>
                      <a:pt x="912" y="365"/>
                    </a:lnTo>
                    <a:lnTo>
                      <a:pt x="1216" y="365"/>
                    </a:lnTo>
                    <a:lnTo>
                      <a:pt x="1581" y="426"/>
                    </a:lnTo>
                    <a:lnTo>
                      <a:pt x="1824" y="669"/>
                    </a:lnTo>
                    <a:lnTo>
                      <a:pt x="2006" y="912"/>
                    </a:lnTo>
                    <a:lnTo>
                      <a:pt x="2128" y="1216"/>
                    </a:lnTo>
                    <a:lnTo>
                      <a:pt x="2128" y="1520"/>
                    </a:lnTo>
                    <a:lnTo>
                      <a:pt x="2189" y="1641"/>
                    </a:lnTo>
                    <a:lnTo>
                      <a:pt x="2310" y="1702"/>
                    </a:lnTo>
                    <a:lnTo>
                      <a:pt x="2432" y="1641"/>
                    </a:lnTo>
                    <a:lnTo>
                      <a:pt x="2493" y="1520"/>
                    </a:lnTo>
                    <a:lnTo>
                      <a:pt x="2432" y="1094"/>
                    </a:lnTo>
                    <a:lnTo>
                      <a:pt x="2310" y="730"/>
                    </a:lnTo>
                    <a:lnTo>
                      <a:pt x="2067" y="365"/>
                    </a:lnTo>
                    <a:lnTo>
                      <a:pt x="1702" y="122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9F8E544-63CF-A984-E15C-B50CCDF6FC9D}"/>
              </a:ext>
            </a:extLst>
          </p:cNvPr>
          <p:cNvGrpSpPr/>
          <p:nvPr/>
        </p:nvGrpSpPr>
        <p:grpSpPr>
          <a:xfrm>
            <a:off x="2743199" y="1133441"/>
            <a:ext cx="3590693" cy="1454093"/>
            <a:chOff x="2754923" y="986397"/>
            <a:chExt cx="3713910" cy="1334924"/>
          </a:xfrm>
        </p:grpSpPr>
        <p:grpSp>
          <p:nvGrpSpPr>
            <p:cNvPr id="478" name="Google Shape;478;p19"/>
            <p:cNvGrpSpPr/>
            <p:nvPr/>
          </p:nvGrpSpPr>
          <p:grpSpPr>
            <a:xfrm>
              <a:off x="2754923" y="1036909"/>
              <a:ext cx="3713910" cy="1284412"/>
              <a:chOff x="4472002" y="1590163"/>
              <a:chExt cx="3776602" cy="1228750"/>
            </a:xfrm>
          </p:grpSpPr>
          <p:sp>
            <p:nvSpPr>
              <p:cNvPr id="479" name="Google Shape;479;p19"/>
              <p:cNvSpPr/>
              <p:nvPr/>
            </p:nvSpPr>
            <p:spPr>
              <a:xfrm>
                <a:off x="4472002" y="1590163"/>
                <a:ext cx="3427278" cy="210825"/>
              </a:xfrm>
              <a:custGeom>
                <a:avLst/>
                <a:gdLst/>
                <a:ahLst/>
                <a:cxnLst/>
                <a:rect l="l" t="t" r="r" b="b"/>
                <a:pathLst>
                  <a:path w="114462" h="7041" extrusionOk="0">
                    <a:moveTo>
                      <a:pt x="55270" y="0"/>
                    </a:moveTo>
                    <a:lnTo>
                      <a:pt x="52001" y="101"/>
                    </a:lnTo>
                    <a:lnTo>
                      <a:pt x="48682" y="201"/>
                    </a:lnTo>
                    <a:lnTo>
                      <a:pt x="45363" y="352"/>
                    </a:lnTo>
                    <a:lnTo>
                      <a:pt x="42094" y="553"/>
                    </a:lnTo>
                    <a:lnTo>
                      <a:pt x="38775" y="805"/>
                    </a:lnTo>
                    <a:lnTo>
                      <a:pt x="35506" y="1157"/>
                    </a:lnTo>
                    <a:lnTo>
                      <a:pt x="32689" y="1459"/>
                    </a:lnTo>
                    <a:lnTo>
                      <a:pt x="29873" y="1861"/>
                    </a:lnTo>
                    <a:lnTo>
                      <a:pt x="27057" y="2313"/>
                    </a:lnTo>
                    <a:lnTo>
                      <a:pt x="24291" y="2867"/>
                    </a:lnTo>
                    <a:lnTo>
                      <a:pt x="22128" y="3370"/>
                    </a:lnTo>
                    <a:lnTo>
                      <a:pt x="19966" y="3872"/>
                    </a:lnTo>
                    <a:lnTo>
                      <a:pt x="17804" y="4375"/>
                    </a:lnTo>
                    <a:lnTo>
                      <a:pt x="15641" y="4828"/>
                    </a:lnTo>
                    <a:lnTo>
                      <a:pt x="13479" y="5230"/>
                    </a:lnTo>
                    <a:lnTo>
                      <a:pt x="11266" y="5582"/>
                    </a:lnTo>
                    <a:lnTo>
                      <a:pt x="10159" y="5683"/>
                    </a:lnTo>
                    <a:lnTo>
                      <a:pt x="9053" y="5783"/>
                    </a:lnTo>
                    <a:lnTo>
                      <a:pt x="7947" y="5834"/>
                    </a:lnTo>
                    <a:lnTo>
                      <a:pt x="5834" y="5834"/>
                    </a:lnTo>
                    <a:lnTo>
                      <a:pt x="4778" y="5783"/>
                    </a:lnTo>
                    <a:lnTo>
                      <a:pt x="3772" y="5633"/>
                    </a:lnTo>
                    <a:lnTo>
                      <a:pt x="3270" y="5532"/>
                    </a:lnTo>
                    <a:lnTo>
                      <a:pt x="2767" y="5431"/>
                    </a:lnTo>
                    <a:lnTo>
                      <a:pt x="2163" y="5180"/>
                    </a:lnTo>
                    <a:lnTo>
                      <a:pt x="1861" y="5029"/>
                    </a:lnTo>
                    <a:lnTo>
                      <a:pt x="1560" y="4828"/>
                    </a:lnTo>
                    <a:lnTo>
                      <a:pt x="1359" y="4577"/>
                    </a:lnTo>
                    <a:lnTo>
                      <a:pt x="1208" y="4325"/>
                    </a:lnTo>
                    <a:lnTo>
                      <a:pt x="1208" y="4174"/>
                    </a:lnTo>
                    <a:lnTo>
                      <a:pt x="1208" y="4023"/>
                    </a:lnTo>
                    <a:lnTo>
                      <a:pt x="1258" y="3872"/>
                    </a:lnTo>
                    <a:lnTo>
                      <a:pt x="1308" y="3671"/>
                    </a:lnTo>
                    <a:lnTo>
                      <a:pt x="1409" y="3520"/>
                    </a:lnTo>
                    <a:lnTo>
                      <a:pt x="1560" y="3370"/>
                    </a:lnTo>
                    <a:lnTo>
                      <a:pt x="1861" y="3068"/>
                    </a:lnTo>
                    <a:lnTo>
                      <a:pt x="2213" y="2867"/>
                    </a:lnTo>
                    <a:lnTo>
                      <a:pt x="2616" y="2666"/>
                    </a:lnTo>
                    <a:lnTo>
                      <a:pt x="3571" y="2263"/>
                    </a:lnTo>
                    <a:lnTo>
                      <a:pt x="4627" y="1911"/>
                    </a:lnTo>
                    <a:lnTo>
                      <a:pt x="5583" y="1710"/>
                    </a:lnTo>
                    <a:lnTo>
                      <a:pt x="6538" y="1559"/>
                    </a:lnTo>
                    <a:lnTo>
                      <a:pt x="7544" y="1509"/>
                    </a:lnTo>
                    <a:lnTo>
                      <a:pt x="8500" y="1509"/>
                    </a:lnTo>
                    <a:lnTo>
                      <a:pt x="9506" y="1609"/>
                    </a:lnTo>
                    <a:lnTo>
                      <a:pt x="10461" y="1760"/>
                    </a:lnTo>
                    <a:lnTo>
                      <a:pt x="11417" y="2012"/>
                    </a:lnTo>
                    <a:lnTo>
                      <a:pt x="12372" y="2313"/>
                    </a:lnTo>
                    <a:lnTo>
                      <a:pt x="12925" y="2515"/>
                    </a:lnTo>
                    <a:lnTo>
                      <a:pt x="13428" y="2766"/>
                    </a:lnTo>
                    <a:lnTo>
                      <a:pt x="13453" y="2791"/>
                    </a:lnTo>
                    <a:lnTo>
                      <a:pt x="13428" y="2816"/>
                    </a:lnTo>
                    <a:lnTo>
                      <a:pt x="13378" y="2867"/>
                    </a:lnTo>
                    <a:lnTo>
                      <a:pt x="13126" y="3018"/>
                    </a:lnTo>
                    <a:lnTo>
                      <a:pt x="12825" y="3168"/>
                    </a:lnTo>
                    <a:lnTo>
                      <a:pt x="12221" y="3319"/>
                    </a:lnTo>
                    <a:lnTo>
                      <a:pt x="11567" y="3420"/>
                    </a:lnTo>
                    <a:lnTo>
                      <a:pt x="10964" y="3520"/>
                    </a:lnTo>
                    <a:lnTo>
                      <a:pt x="9405" y="3520"/>
                    </a:lnTo>
                    <a:lnTo>
                      <a:pt x="8449" y="3470"/>
                    </a:lnTo>
                    <a:lnTo>
                      <a:pt x="7544" y="3370"/>
                    </a:lnTo>
                    <a:lnTo>
                      <a:pt x="6589" y="3219"/>
                    </a:lnTo>
                    <a:lnTo>
                      <a:pt x="6337" y="3219"/>
                    </a:lnTo>
                    <a:lnTo>
                      <a:pt x="6136" y="3319"/>
                    </a:lnTo>
                    <a:lnTo>
                      <a:pt x="5985" y="3470"/>
                    </a:lnTo>
                    <a:lnTo>
                      <a:pt x="5885" y="3671"/>
                    </a:lnTo>
                    <a:lnTo>
                      <a:pt x="5834" y="3923"/>
                    </a:lnTo>
                    <a:lnTo>
                      <a:pt x="5885" y="4124"/>
                    </a:lnTo>
                    <a:lnTo>
                      <a:pt x="6036" y="4275"/>
                    </a:lnTo>
                    <a:lnTo>
                      <a:pt x="6287" y="4375"/>
                    </a:lnTo>
                    <a:lnTo>
                      <a:pt x="7947" y="4627"/>
                    </a:lnTo>
                    <a:lnTo>
                      <a:pt x="8802" y="4727"/>
                    </a:lnTo>
                    <a:lnTo>
                      <a:pt x="9656" y="4778"/>
                    </a:lnTo>
                    <a:lnTo>
                      <a:pt x="10511" y="4778"/>
                    </a:lnTo>
                    <a:lnTo>
                      <a:pt x="11366" y="4677"/>
                    </a:lnTo>
                    <a:lnTo>
                      <a:pt x="12221" y="4577"/>
                    </a:lnTo>
                    <a:lnTo>
                      <a:pt x="13026" y="4375"/>
                    </a:lnTo>
                    <a:lnTo>
                      <a:pt x="13428" y="4224"/>
                    </a:lnTo>
                    <a:lnTo>
                      <a:pt x="13780" y="4023"/>
                    </a:lnTo>
                    <a:lnTo>
                      <a:pt x="14132" y="3772"/>
                    </a:lnTo>
                    <a:lnTo>
                      <a:pt x="14384" y="3470"/>
                    </a:lnTo>
                    <a:lnTo>
                      <a:pt x="14585" y="3168"/>
                    </a:lnTo>
                    <a:lnTo>
                      <a:pt x="14635" y="3018"/>
                    </a:lnTo>
                    <a:lnTo>
                      <a:pt x="14686" y="2816"/>
                    </a:lnTo>
                    <a:lnTo>
                      <a:pt x="14686" y="2615"/>
                    </a:lnTo>
                    <a:lnTo>
                      <a:pt x="14635" y="2464"/>
                    </a:lnTo>
                    <a:lnTo>
                      <a:pt x="14535" y="2263"/>
                    </a:lnTo>
                    <a:lnTo>
                      <a:pt x="14384" y="2062"/>
                    </a:lnTo>
                    <a:lnTo>
                      <a:pt x="14183" y="1861"/>
                    </a:lnTo>
                    <a:lnTo>
                      <a:pt x="13931" y="1660"/>
                    </a:lnTo>
                    <a:lnTo>
                      <a:pt x="13629" y="1509"/>
                    </a:lnTo>
                    <a:lnTo>
                      <a:pt x="13328" y="1358"/>
                    </a:lnTo>
                    <a:lnTo>
                      <a:pt x="12724" y="1157"/>
                    </a:lnTo>
                    <a:lnTo>
                      <a:pt x="12171" y="956"/>
                    </a:lnTo>
                    <a:lnTo>
                      <a:pt x="11165" y="704"/>
                    </a:lnTo>
                    <a:lnTo>
                      <a:pt x="10109" y="503"/>
                    </a:lnTo>
                    <a:lnTo>
                      <a:pt x="9053" y="352"/>
                    </a:lnTo>
                    <a:lnTo>
                      <a:pt x="8047" y="302"/>
                    </a:lnTo>
                    <a:lnTo>
                      <a:pt x="6991" y="302"/>
                    </a:lnTo>
                    <a:lnTo>
                      <a:pt x="5985" y="402"/>
                    </a:lnTo>
                    <a:lnTo>
                      <a:pt x="4979" y="604"/>
                    </a:lnTo>
                    <a:lnTo>
                      <a:pt x="4024" y="855"/>
                    </a:lnTo>
                    <a:lnTo>
                      <a:pt x="3119" y="1107"/>
                    </a:lnTo>
                    <a:lnTo>
                      <a:pt x="2213" y="1509"/>
                    </a:lnTo>
                    <a:lnTo>
                      <a:pt x="1761" y="1710"/>
                    </a:lnTo>
                    <a:lnTo>
                      <a:pt x="1359" y="1961"/>
                    </a:lnTo>
                    <a:lnTo>
                      <a:pt x="1007" y="2263"/>
                    </a:lnTo>
                    <a:lnTo>
                      <a:pt x="654" y="2565"/>
                    </a:lnTo>
                    <a:lnTo>
                      <a:pt x="403" y="2917"/>
                    </a:lnTo>
                    <a:lnTo>
                      <a:pt x="202" y="3219"/>
                    </a:lnTo>
                    <a:lnTo>
                      <a:pt x="101" y="3621"/>
                    </a:lnTo>
                    <a:lnTo>
                      <a:pt x="1" y="3973"/>
                    </a:lnTo>
                    <a:lnTo>
                      <a:pt x="51" y="4375"/>
                    </a:lnTo>
                    <a:lnTo>
                      <a:pt x="101" y="4727"/>
                    </a:lnTo>
                    <a:lnTo>
                      <a:pt x="252" y="5130"/>
                    </a:lnTo>
                    <a:lnTo>
                      <a:pt x="504" y="5431"/>
                    </a:lnTo>
                    <a:lnTo>
                      <a:pt x="755" y="5733"/>
                    </a:lnTo>
                    <a:lnTo>
                      <a:pt x="1057" y="5985"/>
                    </a:lnTo>
                    <a:lnTo>
                      <a:pt x="1409" y="6186"/>
                    </a:lnTo>
                    <a:lnTo>
                      <a:pt x="1761" y="6337"/>
                    </a:lnTo>
                    <a:lnTo>
                      <a:pt x="2163" y="6488"/>
                    </a:lnTo>
                    <a:lnTo>
                      <a:pt x="2515" y="6588"/>
                    </a:lnTo>
                    <a:lnTo>
                      <a:pt x="3270" y="6789"/>
                    </a:lnTo>
                    <a:lnTo>
                      <a:pt x="4426" y="6890"/>
                    </a:lnTo>
                    <a:lnTo>
                      <a:pt x="5533" y="6990"/>
                    </a:lnTo>
                    <a:lnTo>
                      <a:pt x="6689" y="7041"/>
                    </a:lnTo>
                    <a:lnTo>
                      <a:pt x="7796" y="7041"/>
                    </a:lnTo>
                    <a:lnTo>
                      <a:pt x="8952" y="6990"/>
                    </a:lnTo>
                    <a:lnTo>
                      <a:pt x="10059" y="6890"/>
                    </a:lnTo>
                    <a:lnTo>
                      <a:pt x="12322" y="6638"/>
                    </a:lnTo>
                    <a:lnTo>
                      <a:pt x="14384" y="6286"/>
                    </a:lnTo>
                    <a:lnTo>
                      <a:pt x="16395" y="5884"/>
                    </a:lnTo>
                    <a:lnTo>
                      <a:pt x="18457" y="5482"/>
                    </a:lnTo>
                    <a:lnTo>
                      <a:pt x="20469" y="5029"/>
                    </a:lnTo>
                    <a:lnTo>
                      <a:pt x="24542" y="4074"/>
                    </a:lnTo>
                    <a:lnTo>
                      <a:pt x="26554" y="3671"/>
                    </a:lnTo>
                    <a:lnTo>
                      <a:pt x="28616" y="3269"/>
                    </a:lnTo>
                    <a:lnTo>
                      <a:pt x="31835" y="2766"/>
                    </a:lnTo>
                    <a:lnTo>
                      <a:pt x="35103" y="2364"/>
                    </a:lnTo>
                    <a:lnTo>
                      <a:pt x="38372" y="2062"/>
                    </a:lnTo>
                    <a:lnTo>
                      <a:pt x="41641" y="1760"/>
                    </a:lnTo>
                    <a:lnTo>
                      <a:pt x="44910" y="1559"/>
                    </a:lnTo>
                    <a:lnTo>
                      <a:pt x="48229" y="1408"/>
                    </a:lnTo>
                    <a:lnTo>
                      <a:pt x="51498" y="1308"/>
                    </a:lnTo>
                    <a:lnTo>
                      <a:pt x="54767" y="1257"/>
                    </a:lnTo>
                    <a:lnTo>
                      <a:pt x="58488" y="1207"/>
                    </a:lnTo>
                    <a:lnTo>
                      <a:pt x="62210" y="1207"/>
                    </a:lnTo>
                    <a:lnTo>
                      <a:pt x="65931" y="1257"/>
                    </a:lnTo>
                    <a:lnTo>
                      <a:pt x="69653" y="1358"/>
                    </a:lnTo>
                    <a:lnTo>
                      <a:pt x="73374" y="1459"/>
                    </a:lnTo>
                    <a:lnTo>
                      <a:pt x="77096" y="1660"/>
                    </a:lnTo>
                    <a:lnTo>
                      <a:pt x="80817" y="1861"/>
                    </a:lnTo>
                    <a:lnTo>
                      <a:pt x="84539" y="2112"/>
                    </a:lnTo>
                    <a:lnTo>
                      <a:pt x="87858" y="2364"/>
                    </a:lnTo>
                    <a:lnTo>
                      <a:pt x="91177" y="2666"/>
                    </a:lnTo>
                    <a:lnTo>
                      <a:pt x="94496" y="3018"/>
                    </a:lnTo>
                    <a:lnTo>
                      <a:pt x="97866" y="3420"/>
                    </a:lnTo>
                    <a:lnTo>
                      <a:pt x="101135" y="3822"/>
                    </a:lnTo>
                    <a:lnTo>
                      <a:pt x="104454" y="4325"/>
                    </a:lnTo>
                    <a:lnTo>
                      <a:pt x="107773" y="4828"/>
                    </a:lnTo>
                    <a:lnTo>
                      <a:pt x="111042" y="5431"/>
                    </a:lnTo>
                    <a:lnTo>
                      <a:pt x="113707" y="5985"/>
                    </a:lnTo>
                    <a:lnTo>
                      <a:pt x="113959" y="5985"/>
                    </a:lnTo>
                    <a:lnTo>
                      <a:pt x="114160" y="5884"/>
                    </a:lnTo>
                    <a:lnTo>
                      <a:pt x="114361" y="5733"/>
                    </a:lnTo>
                    <a:lnTo>
                      <a:pt x="114462" y="5532"/>
                    </a:lnTo>
                    <a:lnTo>
                      <a:pt x="114462" y="5331"/>
                    </a:lnTo>
                    <a:lnTo>
                      <a:pt x="114411" y="5130"/>
                    </a:lnTo>
                    <a:lnTo>
                      <a:pt x="114260" y="4929"/>
                    </a:lnTo>
                    <a:lnTo>
                      <a:pt x="114009" y="4828"/>
                    </a:lnTo>
                    <a:lnTo>
                      <a:pt x="111042" y="4224"/>
                    </a:lnTo>
                    <a:lnTo>
                      <a:pt x="108024" y="3671"/>
                    </a:lnTo>
                    <a:lnTo>
                      <a:pt x="105007" y="3168"/>
                    </a:lnTo>
                    <a:lnTo>
                      <a:pt x="101990" y="2716"/>
                    </a:lnTo>
                    <a:lnTo>
                      <a:pt x="98972" y="2313"/>
                    </a:lnTo>
                    <a:lnTo>
                      <a:pt x="95955" y="1961"/>
                    </a:lnTo>
                    <a:lnTo>
                      <a:pt x="92887" y="1660"/>
                    </a:lnTo>
                    <a:lnTo>
                      <a:pt x="89870" y="1358"/>
                    </a:lnTo>
                    <a:lnTo>
                      <a:pt x="86349" y="1056"/>
                    </a:lnTo>
                    <a:lnTo>
                      <a:pt x="82879" y="805"/>
                    </a:lnTo>
                    <a:lnTo>
                      <a:pt x="79409" y="553"/>
                    </a:lnTo>
                    <a:lnTo>
                      <a:pt x="75889" y="402"/>
                    </a:lnTo>
                    <a:lnTo>
                      <a:pt x="72369" y="252"/>
                    </a:lnTo>
                    <a:lnTo>
                      <a:pt x="68899" y="101"/>
                    </a:lnTo>
                    <a:lnTo>
                      <a:pt x="65378" y="50"/>
                    </a:lnTo>
                    <a:lnTo>
                      <a:pt x="61908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480" name="Google Shape;480;p19"/>
              <p:cNvSpPr/>
              <p:nvPr/>
            </p:nvSpPr>
            <p:spPr>
              <a:xfrm>
                <a:off x="4472002" y="1710621"/>
                <a:ext cx="3314335" cy="1017955"/>
              </a:xfrm>
              <a:custGeom>
                <a:avLst/>
                <a:gdLst/>
                <a:ahLst/>
                <a:cxnLst/>
                <a:rect l="l" t="t" r="r" b="b"/>
                <a:pathLst>
                  <a:path w="110690" h="33997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1" y="503"/>
                    </a:lnTo>
                    <a:lnTo>
                      <a:pt x="51" y="755"/>
                    </a:lnTo>
                    <a:lnTo>
                      <a:pt x="604" y="2515"/>
                    </a:lnTo>
                    <a:lnTo>
                      <a:pt x="1157" y="4325"/>
                    </a:lnTo>
                    <a:lnTo>
                      <a:pt x="1660" y="6136"/>
                    </a:lnTo>
                    <a:lnTo>
                      <a:pt x="2113" y="7946"/>
                    </a:lnTo>
                    <a:lnTo>
                      <a:pt x="2566" y="9757"/>
                    </a:lnTo>
                    <a:lnTo>
                      <a:pt x="2968" y="11567"/>
                    </a:lnTo>
                    <a:lnTo>
                      <a:pt x="3320" y="13378"/>
                    </a:lnTo>
                    <a:lnTo>
                      <a:pt x="3672" y="15238"/>
                    </a:lnTo>
                    <a:lnTo>
                      <a:pt x="3974" y="17099"/>
                    </a:lnTo>
                    <a:lnTo>
                      <a:pt x="4225" y="18960"/>
                    </a:lnTo>
                    <a:lnTo>
                      <a:pt x="4477" y="20871"/>
                    </a:lnTo>
                    <a:lnTo>
                      <a:pt x="4678" y="22732"/>
                    </a:lnTo>
                    <a:lnTo>
                      <a:pt x="5030" y="26453"/>
                    </a:lnTo>
                    <a:lnTo>
                      <a:pt x="5080" y="27308"/>
                    </a:lnTo>
                    <a:lnTo>
                      <a:pt x="5130" y="28213"/>
                    </a:lnTo>
                    <a:lnTo>
                      <a:pt x="5281" y="29118"/>
                    </a:lnTo>
                    <a:lnTo>
                      <a:pt x="5382" y="29521"/>
                    </a:lnTo>
                    <a:lnTo>
                      <a:pt x="5533" y="29973"/>
                    </a:lnTo>
                    <a:lnTo>
                      <a:pt x="5684" y="30275"/>
                    </a:lnTo>
                    <a:lnTo>
                      <a:pt x="5834" y="30577"/>
                    </a:lnTo>
                    <a:lnTo>
                      <a:pt x="6237" y="31180"/>
                    </a:lnTo>
                    <a:lnTo>
                      <a:pt x="6740" y="31633"/>
                    </a:lnTo>
                    <a:lnTo>
                      <a:pt x="7243" y="32086"/>
                    </a:lnTo>
                    <a:lnTo>
                      <a:pt x="7846" y="32438"/>
                    </a:lnTo>
                    <a:lnTo>
                      <a:pt x="8500" y="32790"/>
                    </a:lnTo>
                    <a:lnTo>
                      <a:pt x="9757" y="33343"/>
                    </a:lnTo>
                    <a:lnTo>
                      <a:pt x="10210" y="33544"/>
                    </a:lnTo>
                    <a:lnTo>
                      <a:pt x="10713" y="33695"/>
                    </a:lnTo>
                    <a:lnTo>
                      <a:pt x="11215" y="33795"/>
                    </a:lnTo>
                    <a:lnTo>
                      <a:pt x="11718" y="33896"/>
                    </a:lnTo>
                    <a:lnTo>
                      <a:pt x="12724" y="33946"/>
                    </a:lnTo>
                    <a:lnTo>
                      <a:pt x="13730" y="33997"/>
                    </a:lnTo>
                    <a:lnTo>
                      <a:pt x="15289" y="33946"/>
                    </a:lnTo>
                    <a:lnTo>
                      <a:pt x="16798" y="33896"/>
                    </a:lnTo>
                    <a:lnTo>
                      <a:pt x="18357" y="33745"/>
                    </a:lnTo>
                    <a:lnTo>
                      <a:pt x="19916" y="33544"/>
                    </a:lnTo>
                    <a:lnTo>
                      <a:pt x="22983" y="33142"/>
                    </a:lnTo>
                    <a:lnTo>
                      <a:pt x="26051" y="32689"/>
                    </a:lnTo>
                    <a:lnTo>
                      <a:pt x="31734" y="31884"/>
                    </a:lnTo>
                    <a:lnTo>
                      <a:pt x="37467" y="31231"/>
                    </a:lnTo>
                    <a:lnTo>
                      <a:pt x="43200" y="30627"/>
                    </a:lnTo>
                    <a:lnTo>
                      <a:pt x="48933" y="30175"/>
                    </a:lnTo>
                    <a:lnTo>
                      <a:pt x="52554" y="29923"/>
                    </a:lnTo>
                    <a:lnTo>
                      <a:pt x="56125" y="29722"/>
                    </a:lnTo>
                    <a:lnTo>
                      <a:pt x="59746" y="29621"/>
                    </a:lnTo>
                    <a:lnTo>
                      <a:pt x="63316" y="29521"/>
                    </a:lnTo>
                    <a:lnTo>
                      <a:pt x="70558" y="29521"/>
                    </a:lnTo>
                    <a:lnTo>
                      <a:pt x="74129" y="29621"/>
                    </a:lnTo>
                    <a:lnTo>
                      <a:pt x="77750" y="29772"/>
                    </a:lnTo>
                    <a:lnTo>
                      <a:pt x="81371" y="29973"/>
                    </a:lnTo>
                    <a:lnTo>
                      <a:pt x="84941" y="30225"/>
                    </a:lnTo>
                    <a:lnTo>
                      <a:pt x="88562" y="30527"/>
                    </a:lnTo>
                    <a:lnTo>
                      <a:pt x="92183" y="30879"/>
                    </a:lnTo>
                    <a:lnTo>
                      <a:pt x="95754" y="31281"/>
                    </a:lnTo>
                    <a:lnTo>
                      <a:pt x="99375" y="31784"/>
                    </a:lnTo>
                    <a:lnTo>
                      <a:pt x="102945" y="32287"/>
                    </a:lnTo>
                    <a:lnTo>
                      <a:pt x="106516" y="32890"/>
                    </a:lnTo>
                    <a:lnTo>
                      <a:pt x="109936" y="33544"/>
                    </a:lnTo>
                    <a:lnTo>
                      <a:pt x="110187" y="33544"/>
                    </a:lnTo>
                    <a:lnTo>
                      <a:pt x="110388" y="33443"/>
                    </a:lnTo>
                    <a:lnTo>
                      <a:pt x="110589" y="33293"/>
                    </a:lnTo>
                    <a:lnTo>
                      <a:pt x="110640" y="33091"/>
                    </a:lnTo>
                    <a:lnTo>
                      <a:pt x="110690" y="32890"/>
                    </a:lnTo>
                    <a:lnTo>
                      <a:pt x="110640" y="32639"/>
                    </a:lnTo>
                    <a:lnTo>
                      <a:pt x="110489" y="32488"/>
                    </a:lnTo>
                    <a:lnTo>
                      <a:pt x="110237" y="32387"/>
                    </a:lnTo>
                    <a:lnTo>
                      <a:pt x="106767" y="31734"/>
                    </a:lnTo>
                    <a:lnTo>
                      <a:pt x="103247" y="31130"/>
                    </a:lnTo>
                    <a:lnTo>
                      <a:pt x="99727" y="30627"/>
                    </a:lnTo>
                    <a:lnTo>
                      <a:pt x="96206" y="30124"/>
                    </a:lnTo>
                    <a:lnTo>
                      <a:pt x="92686" y="29722"/>
                    </a:lnTo>
                    <a:lnTo>
                      <a:pt x="89166" y="29370"/>
                    </a:lnTo>
                    <a:lnTo>
                      <a:pt x="85645" y="29068"/>
                    </a:lnTo>
                    <a:lnTo>
                      <a:pt x="82075" y="28817"/>
                    </a:lnTo>
                    <a:lnTo>
                      <a:pt x="78504" y="28616"/>
                    </a:lnTo>
                    <a:lnTo>
                      <a:pt x="74933" y="28465"/>
                    </a:lnTo>
                    <a:lnTo>
                      <a:pt x="71312" y="28364"/>
                    </a:lnTo>
                    <a:lnTo>
                      <a:pt x="67742" y="28314"/>
                    </a:lnTo>
                    <a:lnTo>
                      <a:pt x="64171" y="28314"/>
                    </a:lnTo>
                    <a:lnTo>
                      <a:pt x="60550" y="28364"/>
                    </a:lnTo>
                    <a:lnTo>
                      <a:pt x="56980" y="28465"/>
                    </a:lnTo>
                    <a:lnTo>
                      <a:pt x="53409" y="28666"/>
                    </a:lnTo>
                    <a:lnTo>
                      <a:pt x="47575" y="29018"/>
                    </a:lnTo>
                    <a:lnTo>
                      <a:pt x="41792" y="29521"/>
                    </a:lnTo>
                    <a:lnTo>
                      <a:pt x="36009" y="30124"/>
                    </a:lnTo>
                    <a:lnTo>
                      <a:pt x="30225" y="30879"/>
                    </a:lnTo>
                    <a:lnTo>
                      <a:pt x="27057" y="31331"/>
                    </a:lnTo>
                    <a:lnTo>
                      <a:pt x="23889" y="31784"/>
                    </a:lnTo>
                    <a:lnTo>
                      <a:pt x="20720" y="32236"/>
                    </a:lnTo>
                    <a:lnTo>
                      <a:pt x="17552" y="32588"/>
                    </a:lnTo>
                    <a:lnTo>
                      <a:pt x="16295" y="32689"/>
                    </a:lnTo>
                    <a:lnTo>
                      <a:pt x="14987" y="32790"/>
                    </a:lnTo>
                    <a:lnTo>
                      <a:pt x="13680" y="32790"/>
                    </a:lnTo>
                    <a:lnTo>
                      <a:pt x="12372" y="32739"/>
                    </a:lnTo>
                    <a:lnTo>
                      <a:pt x="11819" y="32689"/>
                    </a:lnTo>
                    <a:lnTo>
                      <a:pt x="11316" y="32588"/>
                    </a:lnTo>
                    <a:lnTo>
                      <a:pt x="10813" y="32438"/>
                    </a:lnTo>
                    <a:lnTo>
                      <a:pt x="10310" y="32287"/>
                    </a:lnTo>
                    <a:lnTo>
                      <a:pt x="9304" y="31884"/>
                    </a:lnTo>
                    <a:lnTo>
                      <a:pt x="8399" y="31381"/>
                    </a:lnTo>
                    <a:lnTo>
                      <a:pt x="7796" y="30979"/>
                    </a:lnTo>
                    <a:lnTo>
                      <a:pt x="7494" y="30728"/>
                    </a:lnTo>
                    <a:lnTo>
                      <a:pt x="7243" y="30476"/>
                    </a:lnTo>
                    <a:lnTo>
                      <a:pt x="7041" y="30225"/>
                    </a:lnTo>
                    <a:lnTo>
                      <a:pt x="6840" y="29923"/>
                    </a:lnTo>
                    <a:lnTo>
                      <a:pt x="6689" y="29621"/>
                    </a:lnTo>
                    <a:lnTo>
                      <a:pt x="6538" y="29269"/>
                    </a:lnTo>
                    <a:lnTo>
                      <a:pt x="6438" y="28817"/>
                    </a:lnTo>
                    <a:lnTo>
                      <a:pt x="6337" y="28364"/>
                    </a:lnTo>
                    <a:lnTo>
                      <a:pt x="6237" y="27459"/>
                    </a:lnTo>
                    <a:lnTo>
                      <a:pt x="6136" y="25598"/>
                    </a:lnTo>
                    <a:lnTo>
                      <a:pt x="5784" y="21927"/>
                    </a:lnTo>
                    <a:lnTo>
                      <a:pt x="5331" y="18256"/>
                    </a:lnTo>
                    <a:lnTo>
                      <a:pt x="5080" y="16445"/>
                    </a:lnTo>
                    <a:lnTo>
                      <a:pt x="4778" y="14685"/>
                    </a:lnTo>
                    <a:lnTo>
                      <a:pt x="4426" y="12875"/>
                    </a:lnTo>
                    <a:lnTo>
                      <a:pt x="4074" y="11064"/>
                    </a:lnTo>
                    <a:lnTo>
                      <a:pt x="3672" y="9304"/>
                    </a:lnTo>
                    <a:lnTo>
                      <a:pt x="3270" y="7544"/>
                    </a:lnTo>
                    <a:lnTo>
                      <a:pt x="2817" y="5733"/>
                    </a:lnTo>
                    <a:lnTo>
                      <a:pt x="2314" y="3973"/>
                    </a:lnTo>
                    <a:lnTo>
                      <a:pt x="1811" y="2213"/>
                    </a:lnTo>
                    <a:lnTo>
                      <a:pt x="1208" y="453"/>
                    </a:lnTo>
                    <a:lnTo>
                      <a:pt x="1107" y="201"/>
                    </a:lnTo>
                    <a:lnTo>
                      <a:pt x="906" y="5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481" name="Google Shape;481;p19"/>
              <p:cNvSpPr/>
              <p:nvPr/>
            </p:nvSpPr>
            <p:spPr>
              <a:xfrm>
                <a:off x="7866119" y="1662444"/>
                <a:ext cx="382485" cy="186751"/>
              </a:xfrm>
              <a:custGeom>
                <a:avLst/>
                <a:gdLst/>
                <a:ahLst/>
                <a:cxnLst/>
                <a:rect l="l" t="t" r="r" b="b"/>
                <a:pathLst>
                  <a:path w="12774" h="6237" extrusionOk="0">
                    <a:moveTo>
                      <a:pt x="11567" y="4752"/>
                    </a:moveTo>
                    <a:lnTo>
                      <a:pt x="11617" y="4778"/>
                    </a:lnTo>
                    <a:lnTo>
                      <a:pt x="11567" y="4778"/>
                    </a:lnTo>
                    <a:lnTo>
                      <a:pt x="11567" y="4752"/>
                    </a:lnTo>
                    <a:close/>
                    <a:moveTo>
                      <a:pt x="4979" y="1207"/>
                    </a:moveTo>
                    <a:lnTo>
                      <a:pt x="5784" y="1257"/>
                    </a:lnTo>
                    <a:lnTo>
                      <a:pt x="6039" y="1291"/>
                    </a:lnTo>
                    <a:lnTo>
                      <a:pt x="6039" y="1291"/>
                    </a:lnTo>
                    <a:lnTo>
                      <a:pt x="5985" y="1911"/>
                    </a:lnTo>
                    <a:lnTo>
                      <a:pt x="5861" y="2857"/>
                    </a:lnTo>
                    <a:lnTo>
                      <a:pt x="5834" y="2967"/>
                    </a:lnTo>
                    <a:lnTo>
                      <a:pt x="5842" y="3007"/>
                    </a:lnTo>
                    <a:lnTo>
                      <a:pt x="5834" y="3068"/>
                    </a:lnTo>
                    <a:lnTo>
                      <a:pt x="5633" y="4174"/>
                    </a:lnTo>
                    <a:lnTo>
                      <a:pt x="5516" y="4845"/>
                    </a:lnTo>
                    <a:lnTo>
                      <a:pt x="5331" y="4828"/>
                    </a:lnTo>
                    <a:lnTo>
                      <a:pt x="4728" y="4677"/>
                    </a:lnTo>
                    <a:lnTo>
                      <a:pt x="4174" y="4526"/>
                    </a:lnTo>
                    <a:lnTo>
                      <a:pt x="3621" y="4325"/>
                    </a:lnTo>
                    <a:lnTo>
                      <a:pt x="3118" y="4124"/>
                    </a:lnTo>
                    <a:lnTo>
                      <a:pt x="2615" y="3822"/>
                    </a:lnTo>
                    <a:lnTo>
                      <a:pt x="2112" y="3520"/>
                    </a:lnTo>
                    <a:lnTo>
                      <a:pt x="1861" y="3369"/>
                    </a:lnTo>
                    <a:lnTo>
                      <a:pt x="1710" y="3269"/>
                    </a:lnTo>
                    <a:lnTo>
                      <a:pt x="1408" y="2967"/>
                    </a:lnTo>
                    <a:lnTo>
                      <a:pt x="1258" y="2766"/>
                    </a:lnTo>
                    <a:lnTo>
                      <a:pt x="1207" y="2565"/>
                    </a:lnTo>
                    <a:lnTo>
                      <a:pt x="1207" y="2414"/>
                    </a:lnTo>
                    <a:lnTo>
                      <a:pt x="1258" y="2263"/>
                    </a:lnTo>
                    <a:lnTo>
                      <a:pt x="1308" y="2112"/>
                    </a:lnTo>
                    <a:lnTo>
                      <a:pt x="1408" y="2012"/>
                    </a:lnTo>
                    <a:lnTo>
                      <a:pt x="1559" y="1861"/>
                    </a:lnTo>
                    <a:lnTo>
                      <a:pt x="1710" y="1760"/>
                    </a:lnTo>
                    <a:lnTo>
                      <a:pt x="2062" y="1559"/>
                    </a:lnTo>
                    <a:lnTo>
                      <a:pt x="2766" y="1408"/>
                    </a:lnTo>
                    <a:lnTo>
                      <a:pt x="3470" y="1308"/>
                    </a:lnTo>
                    <a:lnTo>
                      <a:pt x="4225" y="1207"/>
                    </a:lnTo>
                    <a:close/>
                    <a:moveTo>
                      <a:pt x="7695" y="3571"/>
                    </a:moveTo>
                    <a:lnTo>
                      <a:pt x="8298" y="3621"/>
                    </a:lnTo>
                    <a:lnTo>
                      <a:pt x="8902" y="3722"/>
                    </a:lnTo>
                    <a:lnTo>
                      <a:pt x="9505" y="3872"/>
                    </a:lnTo>
                    <a:lnTo>
                      <a:pt x="10109" y="4074"/>
                    </a:lnTo>
                    <a:lnTo>
                      <a:pt x="10712" y="4325"/>
                    </a:lnTo>
                    <a:lnTo>
                      <a:pt x="11265" y="4576"/>
                    </a:lnTo>
                    <a:lnTo>
                      <a:pt x="11433" y="4677"/>
                    </a:lnTo>
                    <a:lnTo>
                      <a:pt x="11416" y="4677"/>
                    </a:lnTo>
                    <a:lnTo>
                      <a:pt x="11165" y="4727"/>
                    </a:lnTo>
                    <a:lnTo>
                      <a:pt x="10561" y="4828"/>
                    </a:lnTo>
                    <a:lnTo>
                      <a:pt x="9405" y="4928"/>
                    </a:lnTo>
                    <a:lnTo>
                      <a:pt x="8248" y="5029"/>
                    </a:lnTo>
                    <a:lnTo>
                      <a:pt x="7091" y="4979"/>
                    </a:lnTo>
                    <a:lnTo>
                      <a:pt x="6731" y="4949"/>
                    </a:lnTo>
                    <a:lnTo>
                      <a:pt x="6731" y="4949"/>
                    </a:lnTo>
                    <a:lnTo>
                      <a:pt x="6840" y="4426"/>
                    </a:lnTo>
                    <a:lnTo>
                      <a:pt x="6982" y="3571"/>
                    </a:lnTo>
                    <a:close/>
                    <a:moveTo>
                      <a:pt x="4376" y="0"/>
                    </a:moveTo>
                    <a:lnTo>
                      <a:pt x="3571" y="50"/>
                    </a:lnTo>
                    <a:lnTo>
                      <a:pt x="2867" y="151"/>
                    </a:lnTo>
                    <a:lnTo>
                      <a:pt x="2163" y="302"/>
                    </a:lnTo>
                    <a:lnTo>
                      <a:pt x="1811" y="402"/>
                    </a:lnTo>
                    <a:lnTo>
                      <a:pt x="1509" y="503"/>
                    </a:lnTo>
                    <a:lnTo>
                      <a:pt x="1157" y="654"/>
                    </a:lnTo>
                    <a:lnTo>
                      <a:pt x="855" y="855"/>
                    </a:lnTo>
                    <a:lnTo>
                      <a:pt x="604" y="1106"/>
                    </a:lnTo>
                    <a:lnTo>
                      <a:pt x="352" y="1358"/>
                    </a:lnTo>
                    <a:lnTo>
                      <a:pt x="201" y="1660"/>
                    </a:lnTo>
                    <a:lnTo>
                      <a:pt x="101" y="2012"/>
                    </a:lnTo>
                    <a:lnTo>
                      <a:pt x="0" y="2313"/>
                    </a:lnTo>
                    <a:lnTo>
                      <a:pt x="51" y="2665"/>
                    </a:lnTo>
                    <a:lnTo>
                      <a:pt x="101" y="3017"/>
                    </a:lnTo>
                    <a:lnTo>
                      <a:pt x="252" y="3369"/>
                    </a:lnTo>
                    <a:lnTo>
                      <a:pt x="403" y="3671"/>
                    </a:lnTo>
                    <a:lnTo>
                      <a:pt x="654" y="3923"/>
                    </a:lnTo>
                    <a:lnTo>
                      <a:pt x="905" y="4174"/>
                    </a:lnTo>
                    <a:lnTo>
                      <a:pt x="1157" y="4375"/>
                    </a:lnTo>
                    <a:lnTo>
                      <a:pt x="1760" y="4778"/>
                    </a:lnTo>
                    <a:lnTo>
                      <a:pt x="2364" y="5079"/>
                    </a:lnTo>
                    <a:lnTo>
                      <a:pt x="3018" y="5381"/>
                    </a:lnTo>
                    <a:lnTo>
                      <a:pt x="3671" y="5633"/>
                    </a:lnTo>
                    <a:lnTo>
                      <a:pt x="4376" y="5834"/>
                    </a:lnTo>
                    <a:lnTo>
                      <a:pt x="5080" y="5985"/>
                    </a:lnTo>
                    <a:lnTo>
                      <a:pt x="5784" y="6085"/>
                    </a:lnTo>
                    <a:lnTo>
                      <a:pt x="6488" y="6186"/>
                    </a:lnTo>
                    <a:lnTo>
                      <a:pt x="7192" y="6236"/>
                    </a:lnTo>
                    <a:lnTo>
                      <a:pt x="7896" y="6236"/>
                    </a:lnTo>
                    <a:lnTo>
                      <a:pt x="9304" y="6135"/>
                    </a:lnTo>
                    <a:lnTo>
                      <a:pt x="10712" y="5985"/>
                    </a:lnTo>
                    <a:lnTo>
                      <a:pt x="11416" y="5934"/>
                    </a:lnTo>
                    <a:lnTo>
                      <a:pt x="11768" y="5834"/>
                    </a:lnTo>
                    <a:lnTo>
                      <a:pt x="12070" y="5683"/>
                    </a:lnTo>
                    <a:lnTo>
                      <a:pt x="12372" y="5482"/>
                    </a:lnTo>
                    <a:lnTo>
                      <a:pt x="12623" y="5180"/>
                    </a:lnTo>
                    <a:lnTo>
                      <a:pt x="12724" y="5029"/>
                    </a:lnTo>
                    <a:lnTo>
                      <a:pt x="12724" y="4828"/>
                    </a:lnTo>
                    <a:lnTo>
                      <a:pt x="12774" y="4627"/>
                    </a:lnTo>
                    <a:lnTo>
                      <a:pt x="12724" y="4426"/>
                    </a:lnTo>
                    <a:lnTo>
                      <a:pt x="12673" y="4224"/>
                    </a:lnTo>
                    <a:lnTo>
                      <a:pt x="12573" y="4074"/>
                    </a:lnTo>
                    <a:lnTo>
                      <a:pt x="12422" y="3923"/>
                    </a:lnTo>
                    <a:lnTo>
                      <a:pt x="12271" y="3772"/>
                    </a:lnTo>
                    <a:lnTo>
                      <a:pt x="11869" y="3571"/>
                    </a:lnTo>
                    <a:lnTo>
                      <a:pt x="11517" y="3369"/>
                    </a:lnTo>
                    <a:lnTo>
                      <a:pt x="10712" y="3017"/>
                    </a:lnTo>
                    <a:lnTo>
                      <a:pt x="9857" y="2716"/>
                    </a:lnTo>
                    <a:lnTo>
                      <a:pt x="9002" y="2515"/>
                    </a:lnTo>
                    <a:lnTo>
                      <a:pt x="8147" y="2414"/>
                    </a:lnTo>
                    <a:lnTo>
                      <a:pt x="7292" y="2364"/>
                    </a:lnTo>
                    <a:lnTo>
                      <a:pt x="7144" y="2364"/>
                    </a:lnTo>
                    <a:lnTo>
                      <a:pt x="7192" y="1961"/>
                    </a:lnTo>
                    <a:lnTo>
                      <a:pt x="7292" y="754"/>
                    </a:lnTo>
                    <a:lnTo>
                      <a:pt x="7242" y="553"/>
                    </a:lnTo>
                    <a:lnTo>
                      <a:pt x="7141" y="402"/>
                    </a:lnTo>
                    <a:lnTo>
                      <a:pt x="7041" y="252"/>
                    </a:lnTo>
                    <a:lnTo>
                      <a:pt x="6840" y="151"/>
                    </a:lnTo>
                    <a:lnTo>
                      <a:pt x="6035" y="50"/>
                    </a:lnTo>
                    <a:lnTo>
                      <a:pt x="5230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482" name="Google Shape;482;p19"/>
              <p:cNvSpPr/>
              <p:nvPr/>
            </p:nvSpPr>
            <p:spPr>
              <a:xfrm>
                <a:off x="7754673" y="1719664"/>
                <a:ext cx="147617" cy="1014931"/>
              </a:xfrm>
              <a:custGeom>
                <a:avLst/>
                <a:gdLst/>
                <a:ahLst/>
                <a:cxnLst/>
                <a:rect l="l" t="t" r="r" b="b"/>
                <a:pathLst>
                  <a:path w="4930" h="33896" extrusionOk="0">
                    <a:moveTo>
                      <a:pt x="4175" y="0"/>
                    </a:moveTo>
                    <a:lnTo>
                      <a:pt x="3974" y="50"/>
                    </a:lnTo>
                    <a:lnTo>
                      <a:pt x="3773" y="151"/>
                    </a:lnTo>
                    <a:lnTo>
                      <a:pt x="3672" y="302"/>
                    </a:lnTo>
                    <a:lnTo>
                      <a:pt x="3622" y="553"/>
                    </a:lnTo>
                    <a:lnTo>
                      <a:pt x="3722" y="4124"/>
                    </a:lnTo>
                    <a:lnTo>
                      <a:pt x="3722" y="7695"/>
                    </a:lnTo>
                    <a:lnTo>
                      <a:pt x="3722" y="11265"/>
                    </a:lnTo>
                    <a:lnTo>
                      <a:pt x="3622" y="13025"/>
                    </a:lnTo>
                    <a:lnTo>
                      <a:pt x="3571" y="14785"/>
                    </a:lnTo>
                    <a:lnTo>
                      <a:pt x="3421" y="16495"/>
                    </a:lnTo>
                    <a:lnTo>
                      <a:pt x="3270" y="18205"/>
                    </a:lnTo>
                    <a:lnTo>
                      <a:pt x="3119" y="19865"/>
                    </a:lnTo>
                    <a:lnTo>
                      <a:pt x="2867" y="21524"/>
                    </a:lnTo>
                    <a:lnTo>
                      <a:pt x="2616" y="23234"/>
                    </a:lnTo>
                    <a:lnTo>
                      <a:pt x="2264" y="24894"/>
                    </a:lnTo>
                    <a:lnTo>
                      <a:pt x="1912" y="26553"/>
                    </a:lnTo>
                    <a:lnTo>
                      <a:pt x="1509" y="28213"/>
                    </a:lnTo>
                    <a:lnTo>
                      <a:pt x="1007" y="30023"/>
                    </a:lnTo>
                    <a:lnTo>
                      <a:pt x="403" y="31784"/>
                    </a:lnTo>
                    <a:lnTo>
                      <a:pt x="101" y="32638"/>
                    </a:lnTo>
                    <a:lnTo>
                      <a:pt x="51" y="32890"/>
                    </a:lnTo>
                    <a:lnTo>
                      <a:pt x="1" y="33141"/>
                    </a:lnTo>
                    <a:lnTo>
                      <a:pt x="51" y="33393"/>
                    </a:lnTo>
                    <a:lnTo>
                      <a:pt x="152" y="33644"/>
                    </a:lnTo>
                    <a:lnTo>
                      <a:pt x="252" y="33745"/>
                    </a:lnTo>
                    <a:lnTo>
                      <a:pt x="403" y="33845"/>
                    </a:lnTo>
                    <a:lnTo>
                      <a:pt x="554" y="33845"/>
                    </a:lnTo>
                    <a:lnTo>
                      <a:pt x="655" y="33896"/>
                    </a:lnTo>
                    <a:lnTo>
                      <a:pt x="805" y="33845"/>
                    </a:lnTo>
                    <a:lnTo>
                      <a:pt x="956" y="33795"/>
                    </a:lnTo>
                    <a:lnTo>
                      <a:pt x="1057" y="33745"/>
                    </a:lnTo>
                    <a:lnTo>
                      <a:pt x="1208" y="33644"/>
                    </a:lnTo>
                    <a:lnTo>
                      <a:pt x="1258" y="33493"/>
                    </a:lnTo>
                    <a:lnTo>
                      <a:pt x="1308" y="33343"/>
                    </a:lnTo>
                    <a:lnTo>
                      <a:pt x="1359" y="33242"/>
                    </a:lnTo>
                    <a:lnTo>
                      <a:pt x="1359" y="33091"/>
                    </a:lnTo>
                    <a:lnTo>
                      <a:pt x="1300" y="32944"/>
                    </a:lnTo>
                    <a:lnTo>
                      <a:pt x="1300" y="32944"/>
                    </a:lnTo>
                    <a:lnTo>
                      <a:pt x="1409" y="32689"/>
                    </a:lnTo>
                    <a:lnTo>
                      <a:pt x="1660" y="31884"/>
                    </a:lnTo>
                    <a:lnTo>
                      <a:pt x="2163" y="30426"/>
                    </a:lnTo>
                    <a:lnTo>
                      <a:pt x="2566" y="28917"/>
                    </a:lnTo>
                    <a:lnTo>
                      <a:pt x="2968" y="27358"/>
                    </a:lnTo>
                    <a:lnTo>
                      <a:pt x="3320" y="25849"/>
                    </a:lnTo>
                    <a:lnTo>
                      <a:pt x="3622" y="24290"/>
                    </a:lnTo>
                    <a:lnTo>
                      <a:pt x="3923" y="22731"/>
                    </a:lnTo>
                    <a:lnTo>
                      <a:pt x="4125" y="21172"/>
                    </a:lnTo>
                    <a:lnTo>
                      <a:pt x="4326" y="19513"/>
                    </a:lnTo>
                    <a:lnTo>
                      <a:pt x="4527" y="17903"/>
                    </a:lnTo>
                    <a:lnTo>
                      <a:pt x="4678" y="16244"/>
                    </a:lnTo>
                    <a:lnTo>
                      <a:pt x="4778" y="14635"/>
                    </a:lnTo>
                    <a:lnTo>
                      <a:pt x="4879" y="11315"/>
                    </a:lnTo>
                    <a:lnTo>
                      <a:pt x="4929" y="8047"/>
                    </a:lnTo>
                    <a:lnTo>
                      <a:pt x="4929" y="4325"/>
                    </a:lnTo>
                    <a:lnTo>
                      <a:pt x="4829" y="553"/>
                    </a:lnTo>
                    <a:lnTo>
                      <a:pt x="4728" y="302"/>
                    </a:lnTo>
                    <a:lnTo>
                      <a:pt x="4627" y="151"/>
                    </a:lnTo>
                    <a:lnTo>
                      <a:pt x="4426" y="50"/>
                    </a:lnTo>
                    <a:lnTo>
                      <a:pt x="4175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483" name="Google Shape;483;p19"/>
              <p:cNvSpPr/>
              <p:nvPr/>
            </p:nvSpPr>
            <p:spPr>
              <a:xfrm>
                <a:off x="8093501" y="1788921"/>
                <a:ext cx="153605" cy="974299"/>
              </a:xfrm>
              <a:custGeom>
                <a:avLst/>
                <a:gdLst/>
                <a:ahLst/>
                <a:cxnLst/>
                <a:rect l="l" t="t" r="r" b="b"/>
                <a:pathLst>
                  <a:path w="5130" h="32539" extrusionOk="0">
                    <a:moveTo>
                      <a:pt x="4476" y="0"/>
                    </a:moveTo>
                    <a:lnTo>
                      <a:pt x="4275" y="101"/>
                    </a:lnTo>
                    <a:lnTo>
                      <a:pt x="4074" y="252"/>
                    </a:lnTo>
                    <a:lnTo>
                      <a:pt x="3973" y="453"/>
                    </a:lnTo>
                    <a:lnTo>
                      <a:pt x="3370" y="3470"/>
                    </a:lnTo>
                    <a:lnTo>
                      <a:pt x="2816" y="6488"/>
                    </a:lnTo>
                    <a:lnTo>
                      <a:pt x="2263" y="9556"/>
                    </a:lnTo>
                    <a:lnTo>
                      <a:pt x="1811" y="12573"/>
                    </a:lnTo>
                    <a:lnTo>
                      <a:pt x="1408" y="15691"/>
                    </a:lnTo>
                    <a:lnTo>
                      <a:pt x="1006" y="18759"/>
                    </a:lnTo>
                    <a:lnTo>
                      <a:pt x="704" y="21877"/>
                    </a:lnTo>
                    <a:lnTo>
                      <a:pt x="453" y="24944"/>
                    </a:lnTo>
                    <a:lnTo>
                      <a:pt x="201" y="28414"/>
                    </a:lnTo>
                    <a:lnTo>
                      <a:pt x="0" y="31935"/>
                    </a:lnTo>
                    <a:lnTo>
                      <a:pt x="50" y="32186"/>
                    </a:lnTo>
                    <a:lnTo>
                      <a:pt x="201" y="32337"/>
                    </a:lnTo>
                    <a:lnTo>
                      <a:pt x="402" y="32488"/>
                    </a:lnTo>
                    <a:lnTo>
                      <a:pt x="604" y="32538"/>
                    </a:lnTo>
                    <a:lnTo>
                      <a:pt x="855" y="32488"/>
                    </a:lnTo>
                    <a:lnTo>
                      <a:pt x="1056" y="32337"/>
                    </a:lnTo>
                    <a:lnTo>
                      <a:pt x="1157" y="32186"/>
                    </a:lnTo>
                    <a:lnTo>
                      <a:pt x="1207" y="31935"/>
                    </a:lnTo>
                    <a:lnTo>
                      <a:pt x="1358" y="28867"/>
                    </a:lnTo>
                    <a:lnTo>
                      <a:pt x="1559" y="25799"/>
                    </a:lnTo>
                    <a:lnTo>
                      <a:pt x="1811" y="22732"/>
                    </a:lnTo>
                    <a:lnTo>
                      <a:pt x="2112" y="19664"/>
                    </a:lnTo>
                    <a:lnTo>
                      <a:pt x="2464" y="16596"/>
                    </a:lnTo>
                    <a:lnTo>
                      <a:pt x="2867" y="13579"/>
                    </a:lnTo>
                    <a:lnTo>
                      <a:pt x="3319" y="10561"/>
                    </a:lnTo>
                    <a:lnTo>
                      <a:pt x="3822" y="7594"/>
                    </a:lnTo>
                    <a:lnTo>
                      <a:pt x="4476" y="4175"/>
                    </a:lnTo>
                    <a:lnTo>
                      <a:pt x="5130" y="755"/>
                    </a:lnTo>
                    <a:lnTo>
                      <a:pt x="5130" y="554"/>
                    </a:lnTo>
                    <a:lnTo>
                      <a:pt x="5079" y="302"/>
                    </a:lnTo>
                    <a:lnTo>
                      <a:pt x="4929" y="151"/>
                    </a:lnTo>
                    <a:lnTo>
                      <a:pt x="4727" y="51"/>
                    </a:lnTo>
                    <a:lnTo>
                      <a:pt x="4476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484" name="Google Shape;484;p19"/>
              <p:cNvSpPr/>
              <p:nvPr/>
            </p:nvSpPr>
            <p:spPr>
              <a:xfrm>
                <a:off x="7756200" y="2695430"/>
                <a:ext cx="377964" cy="123483"/>
              </a:xfrm>
              <a:custGeom>
                <a:avLst/>
                <a:gdLst/>
                <a:ahLst/>
                <a:cxnLst/>
                <a:rect l="l" t="t" r="r" b="b"/>
                <a:pathLst>
                  <a:path w="12623" h="4124" extrusionOk="0">
                    <a:moveTo>
                      <a:pt x="503" y="0"/>
                    </a:moveTo>
                    <a:lnTo>
                      <a:pt x="302" y="50"/>
                    </a:lnTo>
                    <a:lnTo>
                      <a:pt x="101" y="252"/>
                    </a:lnTo>
                    <a:lnTo>
                      <a:pt x="0" y="453"/>
                    </a:lnTo>
                    <a:lnTo>
                      <a:pt x="0" y="654"/>
                    </a:lnTo>
                    <a:lnTo>
                      <a:pt x="50" y="905"/>
                    </a:lnTo>
                    <a:lnTo>
                      <a:pt x="453" y="1509"/>
                    </a:lnTo>
                    <a:lnTo>
                      <a:pt x="905" y="2112"/>
                    </a:lnTo>
                    <a:lnTo>
                      <a:pt x="1408" y="2615"/>
                    </a:lnTo>
                    <a:lnTo>
                      <a:pt x="2012" y="3068"/>
                    </a:lnTo>
                    <a:lnTo>
                      <a:pt x="2615" y="3370"/>
                    </a:lnTo>
                    <a:lnTo>
                      <a:pt x="3269" y="3621"/>
                    </a:lnTo>
                    <a:lnTo>
                      <a:pt x="3973" y="3822"/>
                    </a:lnTo>
                    <a:lnTo>
                      <a:pt x="4627" y="3923"/>
                    </a:lnTo>
                    <a:lnTo>
                      <a:pt x="5934" y="4074"/>
                    </a:lnTo>
                    <a:lnTo>
                      <a:pt x="7242" y="4124"/>
                    </a:lnTo>
                    <a:lnTo>
                      <a:pt x="7845" y="4124"/>
                    </a:lnTo>
                    <a:lnTo>
                      <a:pt x="8499" y="4074"/>
                    </a:lnTo>
                    <a:lnTo>
                      <a:pt x="9153" y="3973"/>
                    </a:lnTo>
                    <a:lnTo>
                      <a:pt x="9756" y="3822"/>
                    </a:lnTo>
                    <a:lnTo>
                      <a:pt x="10511" y="3571"/>
                    </a:lnTo>
                    <a:lnTo>
                      <a:pt x="11215" y="3219"/>
                    </a:lnTo>
                    <a:lnTo>
                      <a:pt x="11869" y="2816"/>
                    </a:lnTo>
                    <a:lnTo>
                      <a:pt x="12472" y="2263"/>
                    </a:lnTo>
                    <a:lnTo>
                      <a:pt x="12573" y="2062"/>
                    </a:lnTo>
                    <a:lnTo>
                      <a:pt x="12623" y="1861"/>
                    </a:lnTo>
                    <a:lnTo>
                      <a:pt x="12573" y="1609"/>
                    </a:lnTo>
                    <a:lnTo>
                      <a:pt x="12422" y="1459"/>
                    </a:lnTo>
                    <a:lnTo>
                      <a:pt x="12271" y="1308"/>
                    </a:lnTo>
                    <a:lnTo>
                      <a:pt x="12019" y="1257"/>
                    </a:lnTo>
                    <a:lnTo>
                      <a:pt x="11818" y="1308"/>
                    </a:lnTo>
                    <a:lnTo>
                      <a:pt x="11617" y="1408"/>
                    </a:lnTo>
                    <a:lnTo>
                      <a:pt x="11165" y="1811"/>
                    </a:lnTo>
                    <a:lnTo>
                      <a:pt x="10712" y="2112"/>
                    </a:lnTo>
                    <a:lnTo>
                      <a:pt x="10209" y="2364"/>
                    </a:lnTo>
                    <a:lnTo>
                      <a:pt x="9706" y="2565"/>
                    </a:lnTo>
                    <a:lnTo>
                      <a:pt x="9203" y="2716"/>
                    </a:lnTo>
                    <a:lnTo>
                      <a:pt x="8650" y="2816"/>
                    </a:lnTo>
                    <a:lnTo>
                      <a:pt x="8097" y="2867"/>
                    </a:lnTo>
                    <a:lnTo>
                      <a:pt x="7544" y="2917"/>
                    </a:lnTo>
                    <a:lnTo>
                      <a:pt x="6387" y="2867"/>
                    </a:lnTo>
                    <a:lnTo>
                      <a:pt x="5180" y="2816"/>
                    </a:lnTo>
                    <a:lnTo>
                      <a:pt x="4627" y="2716"/>
                    </a:lnTo>
                    <a:lnTo>
                      <a:pt x="4074" y="2615"/>
                    </a:lnTo>
                    <a:lnTo>
                      <a:pt x="3571" y="2464"/>
                    </a:lnTo>
                    <a:lnTo>
                      <a:pt x="3017" y="2213"/>
                    </a:lnTo>
                    <a:lnTo>
                      <a:pt x="2716" y="2062"/>
                    </a:lnTo>
                    <a:lnTo>
                      <a:pt x="2414" y="1861"/>
                    </a:lnTo>
                    <a:lnTo>
                      <a:pt x="1911" y="1408"/>
                    </a:lnTo>
                    <a:lnTo>
                      <a:pt x="1458" y="905"/>
                    </a:lnTo>
                    <a:lnTo>
                      <a:pt x="1106" y="302"/>
                    </a:lnTo>
                    <a:lnTo>
                      <a:pt x="956" y="101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485" name="Google Shape;485;p19"/>
              <p:cNvSpPr/>
              <p:nvPr/>
            </p:nvSpPr>
            <p:spPr>
              <a:xfrm>
                <a:off x="4866523" y="1653401"/>
                <a:ext cx="46710" cy="131028"/>
              </a:xfrm>
              <a:custGeom>
                <a:avLst/>
                <a:gdLst/>
                <a:ahLst/>
                <a:cxnLst/>
                <a:rect l="l" t="t" r="r" b="b"/>
                <a:pathLst>
                  <a:path w="1560" h="4376" extrusionOk="0">
                    <a:moveTo>
                      <a:pt x="906" y="0"/>
                    </a:moveTo>
                    <a:lnTo>
                      <a:pt x="705" y="101"/>
                    </a:lnTo>
                    <a:lnTo>
                      <a:pt x="504" y="201"/>
                    </a:lnTo>
                    <a:lnTo>
                      <a:pt x="453" y="302"/>
                    </a:lnTo>
                    <a:lnTo>
                      <a:pt x="403" y="453"/>
                    </a:lnTo>
                    <a:lnTo>
                      <a:pt x="303" y="1258"/>
                    </a:lnTo>
                    <a:lnTo>
                      <a:pt x="202" y="2012"/>
                    </a:lnTo>
                    <a:lnTo>
                      <a:pt x="160" y="3364"/>
                    </a:lnTo>
                    <a:lnTo>
                      <a:pt x="160" y="3364"/>
                    </a:lnTo>
                    <a:lnTo>
                      <a:pt x="152" y="3370"/>
                    </a:lnTo>
                    <a:lnTo>
                      <a:pt x="51" y="3521"/>
                    </a:lnTo>
                    <a:lnTo>
                      <a:pt x="1" y="3772"/>
                    </a:lnTo>
                    <a:lnTo>
                      <a:pt x="51" y="4024"/>
                    </a:lnTo>
                    <a:lnTo>
                      <a:pt x="101" y="4124"/>
                    </a:lnTo>
                    <a:lnTo>
                      <a:pt x="152" y="4174"/>
                    </a:lnTo>
                    <a:lnTo>
                      <a:pt x="152" y="4225"/>
                    </a:lnTo>
                    <a:lnTo>
                      <a:pt x="353" y="4325"/>
                    </a:lnTo>
                    <a:lnTo>
                      <a:pt x="504" y="4376"/>
                    </a:lnTo>
                    <a:lnTo>
                      <a:pt x="705" y="4376"/>
                    </a:lnTo>
                    <a:lnTo>
                      <a:pt x="906" y="4275"/>
                    </a:lnTo>
                    <a:lnTo>
                      <a:pt x="1057" y="4174"/>
                    </a:lnTo>
                    <a:lnTo>
                      <a:pt x="973" y="4163"/>
                    </a:lnTo>
                    <a:lnTo>
                      <a:pt x="973" y="4163"/>
                    </a:lnTo>
                    <a:lnTo>
                      <a:pt x="1107" y="4074"/>
                    </a:lnTo>
                    <a:lnTo>
                      <a:pt x="1258" y="3973"/>
                    </a:lnTo>
                    <a:lnTo>
                      <a:pt x="1308" y="3822"/>
                    </a:lnTo>
                    <a:lnTo>
                      <a:pt x="1359" y="3621"/>
                    </a:lnTo>
                    <a:lnTo>
                      <a:pt x="1409" y="2163"/>
                    </a:lnTo>
                    <a:lnTo>
                      <a:pt x="1459" y="1408"/>
                    </a:lnTo>
                    <a:lnTo>
                      <a:pt x="1510" y="1258"/>
                    </a:lnTo>
                    <a:lnTo>
                      <a:pt x="1510" y="1157"/>
                    </a:lnTo>
                    <a:lnTo>
                      <a:pt x="1560" y="755"/>
                    </a:lnTo>
                    <a:lnTo>
                      <a:pt x="1560" y="503"/>
                    </a:lnTo>
                    <a:lnTo>
                      <a:pt x="1510" y="302"/>
                    </a:lnTo>
                    <a:lnTo>
                      <a:pt x="1359" y="101"/>
                    </a:lnTo>
                    <a:lnTo>
                      <a:pt x="1157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486" name="Google Shape;486;p19"/>
              <p:cNvSpPr/>
              <p:nvPr/>
            </p:nvSpPr>
            <p:spPr>
              <a:xfrm>
                <a:off x="4646686" y="1685020"/>
                <a:ext cx="52729" cy="1114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3722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0" y="554"/>
                    </a:lnTo>
                    <a:lnTo>
                      <a:pt x="0" y="805"/>
                    </a:lnTo>
                    <a:lnTo>
                      <a:pt x="202" y="1509"/>
                    </a:lnTo>
                    <a:lnTo>
                      <a:pt x="252" y="1911"/>
                    </a:lnTo>
                    <a:lnTo>
                      <a:pt x="302" y="2113"/>
                    </a:lnTo>
                    <a:lnTo>
                      <a:pt x="302" y="2163"/>
                    </a:lnTo>
                    <a:lnTo>
                      <a:pt x="403" y="2917"/>
                    </a:lnTo>
                    <a:lnTo>
                      <a:pt x="453" y="3219"/>
                    </a:lnTo>
                    <a:lnTo>
                      <a:pt x="503" y="3370"/>
                    </a:lnTo>
                    <a:lnTo>
                      <a:pt x="604" y="3521"/>
                    </a:lnTo>
                    <a:lnTo>
                      <a:pt x="755" y="3621"/>
                    </a:lnTo>
                    <a:lnTo>
                      <a:pt x="956" y="3722"/>
                    </a:lnTo>
                    <a:lnTo>
                      <a:pt x="1308" y="3722"/>
                    </a:lnTo>
                    <a:lnTo>
                      <a:pt x="1559" y="3571"/>
                    </a:lnTo>
                    <a:lnTo>
                      <a:pt x="1710" y="3420"/>
                    </a:lnTo>
                    <a:lnTo>
                      <a:pt x="1761" y="3169"/>
                    </a:lnTo>
                    <a:lnTo>
                      <a:pt x="1761" y="2968"/>
                    </a:lnTo>
                    <a:lnTo>
                      <a:pt x="1610" y="2766"/>
                    </a:lnTo>
                    <a:lnTo>
                      <a:pt x="1559" y="2716"/>
                    </a:lnTo>
                    <a:lnTo>
                      <a:pt x="1559" y="2465"/>
                    </a:lnTo>
                    <a:lnTo>
                      <a:pt x="1459" y="1710"/>
                    </a:lnTo>
                    <a:lnTo>
                      <a:pt x="1358" y="1056"/>
                    </a:lnTo>
                    <a:lnTo>
                      <a:pt x="1207" y="453"/>
                    </a:lnTo>
                    <a:lnTo>
                      <a:pt x="1056" y="252"/>
                    </a:lnTo>
                    <a:lnTo>
                      <a:pt x="906" y="10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487" name="Google Shape;487;p19"/>
              <p:cNvSpPr/>
              <p:nvPr/>
            </p:nvSpPr>
            <p:spPr>
              <a:xfrm>
                <a:off x="4715943" y="1695560"/>
                <a:ext cx="3100516" cy="911060"/>
              </a:xfrm>
              <a:custGeom>
                <a:avLst/>
                <a:gdLst/>
                <a:ahLst/>
                <a:cxnLst/>
                <a:rect l="l" t="t" r="r" b="b"/>
                <a:pathLst>
                  <a:path w="103549" h="30427" extrusionOk="0">
                    <a:moveTo>
                      <a:pt x="49185" y="0"/>
                    </a:moveTo>
                    <a:lnTo>
                      <a:pt x="46419" y="51"/>
                    </a:lnTo>
                    <a:lnTo>
                      <a:pt x="43804" y="101"/>
                    </a:lnTo>
                    <a:lnTo>
                      <a:pt x="41289" y="151"/>
                    </a:lnTo>
                    <a:lnTo>
                      <a:pt x="38926" y="302"/>
                    </a:lnTo>
                    <a:lnTo>
                      <a:pt x="36662" y="453"/>
                    </a:lnTo>
                    <a:lnTo>
                      <a:pt x="34550" y="604"/>
                    </a:lnTo>
                    <a:lnTo>
                      <a:pt x="30527" y="1006"/>
                    </a:lnTo>
                    <a:lnTo>
                      <a:pt x="26906" y="1459"/>
                    </a:lnTo>
                    <a:lnTo>
                      <a:pt x="23637" y="1962"/>
                    </a:lnTo>
                    <a:lnTo>
                      <a:pt x="20620" y="2515"/>
                    </a:lnTo>
                    <a:lnTo>
                      <a:pt x="17804" y="3068"/>
                    </a:lnTo>
                    <a:lnTo>
                      <a:pt x="15138" y="3571"/>
                    </a:lnTo>
                    <a:lnTo>
                      <a:pt x="12624" y="4074"/>
                    </a:lnTo>
                    <a:lnTo>
                      <a:pt x="10159" y="4577"/>
                    </a:lnTo>
                    <a:lnTo>
                      <a:pt x="7745" y="4979"/>
                    </a:lnTo>
                    <a:lnTo>
                      <a:pt x="5231" y="5281"/>
                    </a:lnTo>
                    <a:lnTo>
                      <a:pt x="3974" y="5382"/>
                    </a:lnTo>
                    <a:lnTo>
                      <a:pt x="2716" y="5482"/>
                    </a:lnTo>
                    <a:lnTo>
                      <a:pt x="1359" y="5532"/>
                    </a:lnTo>
                    <a:lnTo>
                      <a:pt x="1" y="5583"/>
                    </a:lnTo>
                    <a:lnTo>
                      <a:pt x="504" y="8500"/>
                    </a:lnTo>
                    <a:lnTo>
                      <a:pt x="1057" y="11567"/>
                    </a:lnTo>
                    <a:lnTo>
                      <a:pt x="1660" y="15339"/>
                    </a:lnTo>
                    <a:lnTo>
                      <a:pt x="2214" y="19362"/>
                    </a:lnTo>
                    <a:lnTo>
                      <a:pt x="2716" y="23335"/>
                    </a:lnTo>
                    <a:lnTo>
                      <a:pt x="2918" y="25146"/>
                    </a:lnTo>
                    <a:lnTo>
                      <a:pt x="3018" y="26855"/>
                    </a:lnTo>
                    <a:lnTo>
                      <a:pt x="3119" y="28364"/>
                    </a:lnTo>
                    <a:lnTo>
                      <a:pt x="3068" y="29672"/>
                    </a:lnTo>
                    <a:lnTo>
                      <a:pt x="3420" y="29772"/>
                    </a:lnTo>
                    <a:lnTo>
                      <a:pt x="4426" y="29923"/>
                    </a:lnTo>
                    <a:lnTo>
                      <a:pt x="5281" y="30024"/>
                    </a:lnTo>
                    <a:lnTo>
                      <a:pt x="6337" y="30124"/>
                    </a:lnTo>
                    <a:lnTo>
                      <a:pt x="7695" y="30175"/>
                    </a:lnTo>
                    <a:lnTo>
                      <a:pt x="9254" y="30225"/>
                    </a:lnTo>
                    <a:lnTo>
                      <a:pt x="11165" y="30175"/>
                    </a:lnTo>
                    <a:lnTo>
                      <a:pt x="13378" y="30124"/>
                    </a:lnTo>
                    <a:lnTo>
                      <a:pt x="15893" y="29923"/>
                    </a:lnTo>
                    <a:lnTo>
                      <a:pt x="18809" y="29672"/>
                    </a:lnTo>
                    <a:lnTo>
                      <a:pt x="22028" y="29320"/>
                    </a:lnTo>
                    <a:lnTo>
                      <a:pt x="25649" y="28817"/>
                    </a:lnTo>
                    <a:lnTo>
                      <a:pt x="29722" y="28213"/>
                    </a:lnTo>
                    <a:lnTo>
                      <a:pt x="34148" y="27459"/>
                    </a:lnTo>
                    <a:lnTo>
                      <a:pt x="36411" y="27057"/>
                    </a:lnTo>
                    <a:lnTo>
                      <a:pt x="38724" y="26705"/>
                    </a:lnTo>
                    <a:lnTo>
                      <a:pt x="41038" y="26453"/>
                    </a:lnTo>
                    <a:lnTo>
                      <a:pt x="43351" y="26202"/>
                    </a:lnTo>
                    <a:lnTo>
                      <a:pt x="45664" y="26001"/>
                    </a:lnTo>
                    <a:lnTo>
                      <a:pt x="48028" y="25850"/>
                    </a:lnTo>
                    <a:lnTo>
                      <a:pt x="50341" y="25749"/>
                    </a:lnTo>
                    <a:lnTo>
                      <a:pt x="52705" y="25648"/>
                    </a:lnTo>
                    <a:lnTo>
                      <a:pt x="59695" y="25648"/>
                    </a:lnTo>
                    <a:lnTo>
                      <a:pt x="62009" y="25699"/>
                    </a:lnTo>
                    <a:lnTo>
                      <a:pt x="66535" y="25900"/>
                    </a:lnTo>
                    <a:lnTo>
                      <a:pt x="71061" y="26202"/>
                    </a:lnTo>
                    <a:lnTo>
                      <a:pt x="75386" y="26604"/>
                    </a:lnTo>
                    <a:lnTo>
                      <a:pt x="79661" y="27057"/>
                    </a:lnTo>
                    <a:lnTo>
                      <a:pt x="83684" y="27560"/>
                    </a:lnTo>
                    <a:lnTo>
                      <a:pt x="87556" y="28113"/>
                    </a:lnTo>
                    <a:lnTo>
                      <a:pt x="91228" y="28716"/>
                    </a:lnTo>
                    <a:lnTo>
                      <a:pt x="94647" y="29269"/>
                    </a:lnTo>
                    <a:lnTo>
                      <a:pt x="97816" y="29873"/>
                    </a:lnTo>
                    <a:lnTo>
                      <a:pt x="100682" y="30426"/>
                    </a:lnTo>
                    <a:lnTo>
                      <a:pt x="100783" y="30024"/>
                    </a:lnTo>
                    <a:lnTo>
                      <a:pt x="101084" y="28917"/>
                    </a:lnTo>
                    <a:lnTo>
                      <a:pt x="101537" y="27006"/>
                    </a:lnTo>
                    <a:lnTo>
                      <a:pt x="101789" y="25749"/>
                    </a:lnTo>
                    <a:lnTo>
                      <a:pt x="102040" y="24291"/>
                    </a:lnTo>
                    <a:lnTo>
                      <a:pt x="102342" y="22631"/>
                    </a:lnTo>
                    <a:lnTo>
                      <a:pt x="102593" y="20720"/>
                    </a:lnTo>
                    <a:lnTo>
                      <a:pt x="102845" y="18558"/>
                    </a:lnTo>
                    <a:lnTo>
                      <a:pt x="103046" y="16194"/>
                    </a:lnTo>
                    <a:lnTo>
                      <a:pt x="103247" y="13629"/>
                    </a:lnTo>
                    <a:lnTo>
                      <a:pt x="103398" y="10763"/>
                    </a:lnTo>
                    <a:lnTo>
                      <a:pt x="103498" y="7695"/>
                    </a:lnTo>
                    <a:lnTo>
                      <a:pt x="103549" y="4376"/>
                    </a:lnTo>
                    <a:lnTo>
                      <a:pt x="102694" y="4225"/>
                    </a:lnTo>
                    <a:lnTo>
                      <a:pt x="100179" y="3822"/>
                    </a:lnTo>
                    <a:lnTo>
                      <a:pt x="96055" y="3169"/>
                    </a:lnTo>
                    <a:lnTo>
                      <a:pt x="93440" y="2817"/>
                    </a:lnTo>
                    <a:lnTo>
                      <a:pt x="90473" y="2465"/>
                    </a:lnTo>
                    <a:lnTo>
                      <a:pt x="87204" y="2113"/>
                    </a:lnTo>
                    <a:lnTo>
                      <a:pt x="83533" y="1710"/>
                    </a:lnTo>
                    <a:lnTo>
                      <a:pt x="79560" y="1358"/>
                    </a:lnTo>
                    <a:lnTo>
                      <a:pt x="75235" y="1006"/>
                    </a:lnTo>
                    <a:lnTo>
                      <a:pt x="70659" y="704"/>
                    </a:lnTo>
                    <a:lnTo>
                      <a:pt x="65781" y="453"/>
                    </a:lnTo>
                    <a:lnTo>
                      <a:pt x="60601" y="202"/>
                    </a:lnTo>
                    <a:lnTo>
                      <a:pt x="55169" y="51"/>
                    </a:lnTo>
                    <a:lnTo>
                      <a:pt x="52102" y="0"/>
                    </a:lnTo>
                    <a:close/>
                  </a:path>
                </a:pathLst>
              </a:custGeom>
              <a:solidFill>
                <a:srgbClr val="93C47D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sp>
          <p:nvSpPr>
            <p:cNvPr id="542" name="Google Shape;542;p19"/>
            <p:cNvSpPr txBox="1"/>
            <p:nvPr/>
          </p:nvSpPr>
          <p:spPr>
            <a:xfrm>
              <a:off x="2824439" y="986397"/>
              <a:ext cx="3532200" cy="1169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HK" sz="32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立德樹人                任重道遠</a:t>
              </a:r>
              <a:endParaRPr sz="1800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</p:txBody>
        </p:sp>
      </p:grpSp>
      <p:grpSp>
        <p:nvGrpSpPr>
          <p:cNvPr id="543" name="Google Shape;543;p19"/>
          <p:cNvGrpSpPr/>
          <p:nvPr/>
        </p:nvGrpSpPr>
        <p:grpSpPr>
          <a:xfrm>
            <a:off x="896398" y="3099971"/>
            <a:ext cx="2067856" cy="813586"/>
            <a:chOff x="1005904" y="2403037"/>
            <a:chExt cx="2067856" cy="813586"/>
          </a:xfrm>
        </p:grpSpPr>
        <p:sp>
          <p:nvSpPr>
            <p:cNvPr id="544" name="Google Shape;544;p19"/>
            <p:cNvSpPr txBox="1"/>
            <p:nvPr/>
          </p:nvSpPr>
          <p:spPr>
            <a:xfrm>
              <a:off x="1174738" y="2487373"/>
              <a:ext cx="1634100" cy="6624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HK" sz="27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學校立場</a:t>
              </a:r>
              <a:endParaRPr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</p:txBody>
        </p:sp>
        <p:sp>
          <p:nvSpPr>
            <p:cNvPr id="545" name="Google Shape;545;p19"/>
            <p:cNvSpPr/>
            <p:nvPr/>
          </p:nvSpPr>
          <p:spPr>
            <a:xfrm rot="5400000">
              <a:off x="1633039" y="1775902"/>
              <a:ext cx="813586" cy="2067856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546" name="Google Shape;546;p19"/>
          <p:cNvGrpSpPr/>
          <p:nvPr/>
        </p:nvGrpSpPr>
        <p:grpSpPr>
          <a:xfrm>
            <a:off x="5876860" y="3138012"/>
            <a:ext cx="2494470" cy="813586"/>
            <a:chOff x="993138" y="3606600"/>
            <a:chExt cx="2395062" cy="813586"/>
          </a:xfrm>
        </p:grpSpPr>
        <p:sp>
          <p:nvSpPr>
            <p:cNvPr id="547" name="Google Shape;547;p19"/>
            <p:cNvSpPr txBox="1"/>
            <p:nvPr/>
          </p:nvSpPr>
          <p:spPr>
            <a:xfrm>
              <a:off x="993138" y="3646142"/>
              <a:ext cx="2323166" cy="6624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HK" sz="20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 </a:t>
              </a:r>
              <a:r>
                <a:rPr lang="zh-HK" sz="2700" dirty="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BiauKai"/>
                  <a:sym typeface="BiauKai"/>
                </a:rPr>
                <a:t>對教師的期望</a:t>
              </a:r>
              <a:endParaRPr sz="27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endParaRPr>
            </a:p>
          </p:txBody>
        </p:sp>
        <p:sp>
          <p:nvSpPr>
            <p:cNvPr id="548" name="Google Shape;548;p19"/>
            <p:cNvSpPr/>
            <p:nvPr/>
          </p:nvSpPr>
          <p:spPr>
            <a:xfrm rot="5400000">
              <a:off x="1819825" y="2851810"/>
              <a:ext cx="813586" cy="2323165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178</Words>
  <Application>Microsoft Office PowerPoint</Application>
  <PresentationFormat>如螢幕大小 (16:9)</PresentationFormat>
  <Paragraphs>39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BiauKai</vt:lpstr>
      <vt:lpstr>新細明體</vt:lpstr>
      <vt:lpstr>標楷體</vt:lpstr>
      <vt:lpstr>Arial</vt:lpstr>
      <vt:lpstr>Times New Roman</vt:lpstr>
      <vt:lpstr>Simple Light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2_PPT_TC</dc:title>
  <cp:lastModifiedBy>SLPD2</cp:lastModifiedBy>
  <cp:revision>19</cp:revision>
  <dcterms:modified xsi:type="dcterms:W3CDTF">2023-05-23T06:48:53Z</dcterms:modified>
</cp:coreProperties>
</file>